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handoutMasterIdLst>
    <p:handoutMasterId r:id="rId6"/>
  </p:handoutMasterIdLst>
  <p:sldIdLst>
    <p:sldId id="256" r:id="rId5"/>
  </p:sldIdLst>
  <p:sldSz cx="7556500" cy="10693400"/>
  <p:notesSz cx="6858000" cy="9144000"/>
  <p:embeddedFontLst>
    <p:embeddedFont>
      <p:font typeface="DIN Arabic" panose="020B0604020202020204" charset="-78"/>
      <p:regular r:id="rId7"/>
    </p:embeddedFont>
    <p:embeddedFont>
      <p:font typeface="DINPro-Bold" panose="020B0804020101020102" pitchFamily="34" charset="0"/>
      <p:bold r:id="rId8"/>
    </p:embeddedFont>
    <p:embeddedFont>
      <p:font typeface="DINPro-Medium" panose="020B0604020101020102" pitchFamily="34" charset="0"/>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DB39E1-3BF0-D35D-E152-DE99B905BE60}" name="Fabien PALATE" initials="FP" userId="S::fpalate@ekodev.com::08af4ba9-2916-4822-ba7c-2ed64f66fd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A1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08DC97-819A-474F-BFE4-F8E213BBD6DB}" v="2" dt="2026-08-09T21:17:47.5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620"/>
    <p:restoredTop sz="94660"/>
  </p:normalViewPr>
  <p:slideViewPr>
    <p:cSldViewPr snapToGrid="0">
      <p:cViewPr varScale="1">
        <p:scale>
          <a:sx n="54" d="100"/>
          <a:sy n="54" d="100"/>
        </p:scale>
        <p:origin x="2558" y="58"/>
      </p:cViewPr>
      <p:guideLst>
        <p:guide orient="horz" pos="2160"/>
        <p:guide pos="2880"/>
      </p:guideLst>
    </p:cSldViewPr>
  </p:slid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font" Target="fonts/font1.fntdata"/><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handoutMaster" Target="handoutMasters/handoutMaster1.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1D20919-09B6-E27B-FA08-E64EFEC3A63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0C866FD9-DC92-0E9E-C2EB-1380885E42B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DC0293-F1ED-41C2-AA9B-9C5398C3F872}" type="datetimeFigureOut">
              <a:rPr lang="fr-FR" smtClean="0"/>
              <a:t>09/08/2026</a:t>
            </a:fld>
            <a:endParaRPr lang="fr-FR"/>
          </a:p>
        </p:txBody>
      </p:sp>
      <p:sp>
        <p:nvSpPr>
          <p:cNvPr id="4" name="Espace réservé du pied de page 3">
            <a:extLst>
              <a:ext uri="{FF2B5EF4-FFF2-40B4-BE49-F238E27FC236}">
                <a16:creationId xmlns:a16="http://schemas.microsoft.com/office/drawing/2014/main" id="{32263D86-593A-3A07-66A9-93B350F29D7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5A89358F-912E-0F9D-5424-7C156A15788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EA0131-EAEE-4873-9D6C-D73D9061F542}" type="slidenum">
              <a:rPr lang="fr-FR" smtClean="0"/>
              <a:t>‹N°›</a:t>
            </a:fld>
            <a:endParaRPr lang="fr-FR"/>
          </a:p>
        </p:txBody>
      </p:sp>
    </p:spTree>
    <p:extLst>
      <p:ext uri="{BB962C8B-B14F-4D97-AF65-F5344CB8AC3E}">
        <p14:creationId xmlns:p14="http://schemas.microsoft.com/office/powerpoint/2010/main" val="358484079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7ECE4C4-1A82-2F35-B975-804C3AA87EA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t="4871" b="4882"/>
          <a:stretch/>
        </p:blipFill>
        <p:spPr>
          <a:xfrm>
            <a:off x="0" y="-1"/>
            <a:ext cx="7556499" cy="10692001"/>
          </a:xfrm>
          <a:prstGeom prst="rect">
            <a:avLst/>
          </a:prstGeom>
        </p:spPr>
      </p:pic>
      <p:grpSp>
        <p:nvGrpSpPr>
          <p:cNvPr id="15" name="Group 3">
            <a:extLst>
              <a:ext uri="{FF2B5EF4-FFF2-40B4-BE49-F238E27FC236}">
                <a16:creationId xmlns:a16="http://schemas.microsoft.com/office/drawing/2014/main" id="{7C66D454-87F1-1276-9F78-8885E1FE18DF}"/>
              </a:ext>
            </a:extLst>
          </p:cNvPr>
          <p:cNvGrpSpPr>
            <a:grpSpLocks/>
          </p:cNvGrpSpPr>
          <p:nvPr userDrawn="1"/>
        </p:nvGrpSpPr>
        <p:grpSpPr>
          <a:xfrm>
            <a:off x="0" y="9545679"/>
            <a:ext cx="7560000" cy="1144447"/>
            <a:chOff x="0" y="-28575"/>
            <a:chExt cx="2709333" cy="466997"/>
          </a:xfrm>
        </p:grpSpPr>
        <p:sp>
          <p:nvSpPr>
            <p:cNvPr id="17" name="Freeform 4">
              <a:extLst>
                <a:ext uri="{FF2B5EF4-FFF2-40B4-BE49-F238E27FC236}">
                  <a16:creationId xmlns:a16="http://schemas.microsoft.com/office/drawing/2014/main" id="{8C7D4282-EDE9-7211-9722-4B9B6ED3D205}"/>
                </a:ext>
              </a:extLst>
            </p:cNvPr>
            <p:cNvSpPr>
              <a:spLocks/>
            </p:cNvSpPr>
            <p:nvPr/>
          </p:nvSpPr>
          <p:spPr>
            <a:xfrm>
              <a:off x="0" y="0"/>
              <a:ext cx="2709333" cy="438422"/>
            </a:xfrm>
            <a:custGeom>
              <a:avLst/>
              <a:gdLst/>
              <a:ahLst/>
              <a:cxnLst/>
              <a:rect l="l" t="t" r="r" b="b"/>
              <a:pathLst>
                <a:path w="2709333" h="438422">
                  <a:moveTo>
                    <a:pt x="0" y="0"/>
                  </a:moveTo>
                  <a:lnTo>
                    <a:pt x="2709333" y="0"/>
                  </a:lnTo>
                  <a:lnTo>
                    <a:pt x="2709333" y="438422"/>
                  </a:lnTo>
                  <a:lnTo>
                    <a:pt x="0" y="438422"/>
                  </a:lnTo>
                  <a:close/>
                </a:path>
              </a:pathLst>
            </a:custGeom>
            <a:solidFill>
              <a:srgbClr val="FFFFFF"/>
            </a:solidFill>
          </p:spPr>
          <p:txBody>
            <a:bodyPr/>
            <a:lstStyle/>
            <a:p>
              <a:endParaRPr lang="fr-FR"/>
            </a:p>
          </p:txBody>
        </p:sp>
        <p:sp>
          <p:nvSpPr>
            <p:cNvPr id="28" name="TextBox 5">
              <a:extLst>
                <a:ext uri="{FF2B5EF4-FFF2-40B4-BE49-F238E27FC236}">
                  <a16:creationId xmlns:a16="http://schemas.microsoft.com/office/drawing/2014/main" id="{5FE344AB-CBE1-8FC5-2CAE-73F5B99CE46A}"/>
                </a:ext>
              </a:extLst>
            </p:cNvPr>
            <p:cNvSpPr txBox="1">
              <a:spLocks/>
            </p:cNvSpPr>
            <p:nvPr/>
          </p:nvSpPr>
          <p:spPr>
            <a:xfrm>
              <a:off x="0" y="-28575"/>
              <a:ext cx="2709333" cy="466997"/>
            </a:xfrm>
            <a:prstGeom prst="rect">
              <a:avLst/>
            </a:prstGeom>
          </p:spPr>
          <p:txBody>
            <a:bodyPr lIns="50800" tIns="50800" rIns="50800" bIns="50800" rtlCol="0" anchor="ctr"/>
            <a:lstStyle/>
            <a:p>
              <a:pPr algn="ctr">
                <a:lnSpc>
                  <a:spcPts val="1960"/>
                </a:lnSpc>
              </a:pPr>
              <a:endParaRPr/>
            </a:p>
          </p:txBody>
        </p:sp>
      </p:grpSp>
      <p:grpSp>
        <p:nvGrpSpPr>
          <p:cNvPr id="10" name="Group 3">
            <a:extLst>
              <a:ext uri="{FF2B5EF4-FFF2-40B4-BE49-F238E27FC236}">
                <a16:creationId xmlns:a16="http://schemas.microsoft.com/office/drawing/2014/main" id="{E6FD67FB-D934-C21D-94D7-83748E250C96}"/>
              </a:ext>
            </a:extLst>
          </p:cNvPr>
          <p:cNvGrpSpPr>
            <a:grpSpLocks/>
          </p:cNvGrpSpPr>
          <p:nvPr userDrawn="1"/>
        </p:nvGrpSpPr>
        <p:grpSpPr>
          <a:xfrm>
            <a:off x="0" y="-70026"/>
            <a:ext cx="7560000" cy="1144447"/>
            <a:chOff x="0" y="-28575"/>
            <a:chExt cx="2709333" cy="466997"/>
          </a:xfrm>
        </p:grpSpPr>
        <p:sp>
          <p:nvSpPr>
            <p:cNvPr id="11" name="Freeform 4">
              <a:extLst>
                <a:ext uri="{FF2B5EF4-FFF2-40B4-BE49-F238E27FC236}">
                  <a16:creationId xmlns:a16="http://schemas.microsoft.com/office/drawing/2014/main" id="{46E7C33C-44DF-60AF-8137-A8D732749719}"/>
                </a:ext>
              </a:extLst>
            </p:cNvPr>
            <p:cNvSpPr>
              <a:spLocks/>
            </p:cNvSpPr>
            <p:nvPr/>
          </p:nvSpPr>
          <p:spPr>
            <a:xfrm>
              <a:off x="0" y="0"/>
              <a:ext cx="2709333" cy="438422"/>
            </a:xfrm>
            <a:custGeom>
              <a:avLst/>
              <a:gdLst/>
              <a:ahLst/>
              <a:cxnLst/>
              <a:rect l="l" t="t" r="r" b="b"/>
              <a:pathLst>
                <a:path w="2709333" h="438422">
                  <a:moveTo>
                    <a:pt x="0" y="0"/>
                  </a:moveTo>
                  <a:lnTo>
                    <a:pt x="2709333" y="0"/>
                  </a:lnTo>
                  <a:lnTo>
                    <a:pt x="2709333" y="438422"/>
                  </a:lnTo>
                  <a:lnTo>
                    <a:pt x="0" y="438422"/>
                  </a:lnTo>
                  <a:close/>
                </a:path>
              </a:pathLst>
            </a:custGeom>
            <a:solidFill>
              <a:srgbClr val="FFFFFF"/>
            </a:solidFill>
          </p:spPr>
          <p:txBody>
            <a:bodyPr/>
            <a:lstStyle/>
            <a:p>
              <a:endParaRPr lang="fr-FR"/>
            </a:p>
          </p:txBody>
        </p:sp>
        <p:sp>
          <p:nvSpPr>
            <p:cNvPr id="12" name="TextBox 5">
              <a:extLst>
                <a:ext uri="{FF2B5EF4-FFF2-40B4-BE49-F238E27FC236}">
                  <a16:creationId xmlns:a16="http://schemas.microsoft.com/office/drawing/2014/main" id="{54729F68-D3B6-DA39-3437-5146C1BF444D}"/>
                </a:ext>
              </a:extLst>
            </p:cNvPr>
            <p:cNvSpPr txBox="1">
              <a:spLocks/>
            </p:cNvSpPr>
            <p:nvPr/>
          </p:nvSpPr>
          <p:spPr>
            <a:xfrm>
              <a:off x="0" y="-28575"/>
              <a:ext cx="2709333" cy="466997"/>
            </a:xfrm>
            <a:prstGeom prst="rect">
              <a:avLst/>
            </a:prstGeom>
          </p:spPr>
          <p:txBody>
            <a:bodyPr lIns="50800" tIns="50800" rIns="50800" bIns="50800" rtlCol="0" anchor="ctr"/>
            <a:lstStyle/>
            <a:p>
              <a:pPr algn="ctr">
                <a:lnSpc>
                  <a:spcPts val="1960"/>
                </a:lnSpc>
              </a:pPr>
              <a:endParaRPr/>
            </a:p>
          </p:txBody>
        </p:sp>
      </p:grpSp>
      <p:sp>
        <p:nvSpPr>
          <p:cNvPr id="24" name="TextBox 17">
            <a:extLst>
              <a:ext uri="{FF2B5EF4-FFF2-40B4-BE49-F238E27FC236}">
                <a16:creationId xmlns:a16="http://schemas.microsoft.com/office/drawing/2014/main" id="{687CDBB3-656A-EC18-4BF1-224941130836}"/>
              </a:ext>
            </a:extLst>
          </p:cNvPr>
          <p:cNvSpPr txBox="1">
            <a:spLocks/>
          </p:cNvSpPr>
          <p:nvPr userDrawn="1"/>
        </p:nvSpPr>
        <p:spPr>
          <a:xfrm>
            <a:off x="751507" y="2086445"/>
            <a:ext cx="6053483" cy="764184"/>
          </a:xfrm>
          <a:prstGeom prst="rect">
            <a:avLst/>
          </a:prstGeom>
        </p:spPr>
        <p:txBody>
          <a:bodyPr wrap="square" lIns="0" tIns="0" rIns="0" bIns="0" rtlCol="0" anchor="t">
            <a:spAutoFit/>
          </a:bodyPr>
          <a:lstStyle/>
          <a:p>
            <a:pPr algn="ctr">
              <a:lnSpc>
                <a:spcPts val="3079"/>
              </a:lnSpc>
            </a:pPr>
            <a:r>
              <a:rPr lang="en-US" sz="2400" dirty="0">
                <a:solidFill>
                  <a:srgbClr val="FFFFFF"/>
                </a:solidFill>
                <a:latin typeface="DINPro-Bold" panose="020B0804020101020102" pitchFamily="34" charset="0"/>
                <a:ea typeface="Rubik"/>
                <a:cs typeface="DINPro-Bold" panose="020B0804020101020102" pitchFamily="34" charset="0"/>
                <a:sym typeface="Rubik"/>
              </a:rPr>
              <a:t>ENSEMBLE, RÉINVENTONS  NOS TRAJETS</a:t>
            </a:r>
          </a:p>
          <a:p>
            <a:pPr algn="ctr">
              <a:lnSpc>
                <a:spcPts val="3079"/>
              </a:lnSpc>
              <a:spcBef>
                <a:spcPct val="0"/>
              </a:spcBef>
            </a:pPr>
            <a:r>
              <a:rPr lang="en-US" sz="2400" dirty="0">
                <a:solidFill>
                  <a:srgbClr val="FFFFFF"/>
                </a:solidFill>
                <a:latin typeface="DINPro-Bold" panose="020B0804020101020102" pitchFamily="34" charset="0"/>
                <a:ea typeface="Rubik"/>
                <a:cs typeface="DINPro-Bold" panose="020B0804020101020102" pitchFamily="34" charset="0"/>
                <a:sym typeface="Rubik"/>
              </a:rPr>
              <a:t> DOMICILE-TRAVAIL</a:t>
            </a:r>
          </a:p>
        </p:txBody>
      </p:sp>
      <p:sp>
        <p:nvSpPr>
          <p:cNvPr id="25" name="TextBox 18">
            <a:extLst>
              <a:ext uri="{FF2B5EF4-FFF2-40B4-BE49-F238E27FC236}">
                <a16:creationId xmlns:a16="http://schemas.microsoft.com/office/drawing/2014/main" id="{5B721E1E-0457-E3E9-D5A2-8F33CC6C39D3}"/>
              </a:ext>
            </a:extLst>
          </p:cNvPr>
          <p:cNvSpPr txBox="1">
            <a:spLocks/>
          </p:cNvSpPr>
          <p:nvPr userDrawn="1"/>
        </p:nvSpPr>
        <p:spPr>
          <a:xfrm rot="-5400000">
            <a:off x="-129905" y="9329346"/>
            <a:ext cx="442874" cy="76944"/>
          </a:xfrm>
          <a:prstGeom prst="rect">
            <a:avLst/>
          </a:prstGeom>
        </p:spPr>
        <p:txBody>
          <a:bodyPr wrap="square" lIns="0" tIns="0" rIns="0" bIns="0" rtlCol="0" anchor="t">
            <a:spAutoFit/>
          </a:bodyPr>
          <a:lstStyle/>
          <a:p>
            <a:pPr algn="ctr">
              <a:lnSpc>
                <a:spcPts val="560"/>
              </a:lnSpc>
              <a:spcBef>
                <a:spcPct val="0"/>
              </a:spcBef>
            </a:pPr>
            <a:r>
              <a:rPr lang="en-US" sz="400" dirty="0">
                <a:solidFill>
                  <a:schemeClr val="bg1"/>
                </a:solidFill>
                <a:latin typeface="DIN Arabic"/>
                <a:ea typeface="DIN Arabic"/>
                <a:cs typeface="DIN Arabic"/>
                <a:sym typeface="DIN Arabic"/>
              </a:rPr>
              <a:t> ©  Agence DUNK! </a:t>
            </a:r>
          </a:p>
        </p:txBody>
      </p:sp>
      <p:pic>
        <p:nvPicPr>
          <p:cNvPr id="8" name="Image 7" descr="Une image contenant capture d’écran, obscurité, noir, conception&#10;&#10;Le contenu généré par l’IA peut être incorrect.">
            <a:extLst>
              <a:ext uri="{FF2B5EF4-FFF2-40B4-BE49-F238E27FC236}">
                <a16:creationId xmlns:a16="http://schemas.microsoft.com/office/drawing/2014/main" id="{7C7FF70E-CF40-2C43-CE03-8360C26FE706}"/>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l="15294" t="30753" r="23781" b="62119"/>
          <a:stretch/>
        </p:blipFill>
        <p:spPr>
          <a:xfrm>
            <a:off x="4790639" y="9985720"/>
            <a:ext cx="2313714" cy="382960"/>
          </a:xfrm>
          <a:prstGeom prst="rect">
            <a:avLst/>
          </a:prstGeom>
        </p:spPr>
      </p:pic>
      <p:grpSp>
        <p:nvGrpSpPr>
          <p:cNvPr id="26" name="Groupe 25">
            <a:extLst>
              <a:ext uri="{FF2B5EF4-FFF2-40B4-BE49-F238E27FC236}">
                <a16:creationId xmlns:a16="http://schemas.microsoft.com/office/drawing/2014/main" id="{1E46A1F0-F5F1-6893-3F29-0342AF1A19C9}"/>
              </a:ext>
            </a:extLst>
          </p:cNvPr>
          <p:cNvGrpSpPr/>
          <p:nvPr userDrawn="1"/>
        </p:nvGrpSpPr>
        <p:grpSpPr>
          <a:xfrm>
            <a:off x="2607527" y="7584067"/>
            <a:ext cx="4652130" cy="1737066"/>
            <a:chOff x="2607527" y="7584067"/>
            <a:chExt cx="4652130" cy="1737066"/>
          </a:xfrm>
        </p:grpSpPr>
        <p:sp>
          <p:nvSpPr>
            <p:cNvPr id="4" name="Freeform 9">
              <a:extLst>
                <a:ext uri="{FF2B5EF4-FFF2-40B4-BE49-F238E27FC236}">
                  <a16:creationId xmlns:a16="http://schemas.microsoft.com/office/drawing/2014/main" id="{6E9EEFD2-17A8-039B-96D5-085B93FA85A6}"/>
                </a:ext>
              </a:extLst>
            </p:cNvPr>
            <p:cNvSpPr>
              <a:spLocks/>
            </p:cNvSpPr>
            <p:nvPr/>
          </p:nvSpPr>
          <p:spPr>
            <a:xfrm>
              <a:off x="2607527" y="7700770"/>
              <a:ext cx="4652130" cy="1620363"/>
            </a:xfrm>
            <a:custGeom>
              <a:avLst/>
              <a:gdLst/>
              <a:ahLst/>
              <a:cxnLst/>
              <a:rect l="l" t="t" r="r" b="b"/>
              <a:pathLst>
                <a:path w="2117195" h="468949">
                  <a:moveTo>
                    <a:pt x="0" y="0"/>
                  </a:moveTo>
                  <a:lnTo>
                    <a:pt x="2117195" y="0"/>
                  </a:lnTo>
                  <a:lnTo>
                    <a:pt x="2117195" y="468949"/>
                  </a:lnTo>
                  <a:lnTo>
                    <a:pt x="0" y="468949"/>
                  </a:lnTo>
                  <a:close/>
                </a:path>
              </a:pathLst>
            </a:custGeom>
            <a:solidFill>
              <a:srgbClr val="E94E1B">
                <a:alpha val="65000"/>
              </a:srgbClr>
            </a:solidFill>
          </p:spPr>
          <p:txBody>
            <a:bodyPr/>
            <a:lstStyle/>
            <a:p>
              <a:endParaRPr lang="fr-FR"/>
            </a:p>
          </p:txBody>
        </p:sp>
        <p:sp>
          <p:nvSpPr>
            <p:cNvPr id="5" name="TextBox 10">
              <a:extLst>
                <a:ext uri="{FF2B5EF4-FFF2-40B4-BE49-F238E27FC236}">
                  <a16:creationId xmlns:a16="http://schemas.microsoft.com/office/drawing/2014/main" id="{4ACCE874-AF36-41A9-9524-BE4EF82DB7EA}"/>
                </a:ext>
              </a:extLst>
            </p:cNvPr>
            <p:cNvSpPr txBox="1">
              <a:spLocks/>
            </p:cNvSpPr>
            <p:nvPr/>
          </p:nvSpPr>
          <p:spPr>
            <a:xfrm>
              <a:off x="2607527" y="7602035"/>
              <a:ext cx="4652130" cy="1719098"/>
            </a:xfrm>
            <a:prstGeom prst="rect">
              <a:avLst/>
            </a:prstGeom>
          </p:spPr>
          <p:txBody>
            <a:bodyPr lIns="50800" tIns="50800" rIns="50800" bIns="50800" rtlCol="0" anchor="ctr"/>
            <a:lstStyle/>
            <a:p>
              <a:pPr algn="ctr">
                <a:lnSpc>
                  <a:spcPts val="1960"/>
                </a:lnSpc>
                <a:spcBef>
                  <a:spcPct val="0"/>
                </a:spcBef>
              </a:pPr>
              <a:endParaRPr/>
            </a:p>
          </p:txBody>
        </p:sp>
        <p:sp>
          <p:nvSpPr>
            <p:cNvPr id="16" name="TextBox 10">
              <a:extLst>
                <a:ext uri="{FF2B5EF4-FFF2-40B4-BE49-F238E27FC236}">
                  <a16:creationId xmlns:a16="http://schemas.microsoft.com/office/drawing/2014/main" id="{8C9A7CD0-39EE-77BF-6312-0609EF998672}"/>
                </a:ext>
              </a:extLst>
            </p:cNvPr>
            <p:cNvSpPr txBox="1">
              <a:spLocks/>
            </p:cNvSpPr>
            <p:nvPr userDrawn="1"/>
          </p:nvSpPr>
          <p:spPr>
            <a:xfrm>
              <a:off x="2607527" y="7584067"/>
              <a:ext cx="4652130" cy="1719098"/>
            </a:xfrm>
            <a:prstGeom prst="rect">
              <a:avLst/>
            </a:prstGeom>
          </p:spPr>
          <p:txBody>
            <a:bodyPr lIns="50800" tIns="50800" rIns="50800" bIns="50800" rtlCol="0" anchor="ctr"/>
            <a:lstStyle/>
            <a:p>
              <a:pPr algn="ctr">
                <a:lnSpc>
                  <a:spcPts val="1960"/>
                </a:lnSpc>
                <a:spcBef>
                  <a:spcPct val="0"/>
                </a:spcBef>
              </a:pPr>
              <a:endParaRPr/>
            </a:p>
          </p:txBody>
        </p:sp>
        <p:sp>
          <p:nvSpPr>
            <p:cNvPr id="23" name="TextBox 16">
              <a:extLst>
                <a:ext uri="{FF2B5EF4-FFF2-40B4-BE49-F238E27FC236}">
                  <a16:creationId xmlns:a16="http://schemas.microsoft.com/office/drawing/2014/main" id="{E27E2F17-52F3-0DE6-4246-F6E5E51B0AE9}"/>
                </a:ext>
              </a:extLst>
            </p:cNvPr>
            <p:cNvSpPr txBox="1">
              <a:spLocks/>
            </p:cNvSpPr>
            <p:nvPr userDrawn="1"/>
          </p:nvSpPr>
          <p:spPr>
            <a:xfrm>
              <a:off x="2728479" y="8911124"/>
              <a:ext cx="4514925" cy="332527"/>
            </a:xfrm>
            <a:prstGeom prst="rect">
              <a:avLst/>
            </a:prstGeom>
          </p:spPr>
          <p:txBody>
            <a:bodyPr wrap="square" lIns="0" tIns="0" rIns="0" bIns="0" rtlCol="0" anchor="t">
              <a:spAutoFit/>
            </a:bodyPr>
            <a:lstStyle/>
            <a:p>
              <a:pPr algn="l">
                <a:lnSpc>
                  <a:spcPts val="2940"/>
                </a:lnSpc>
                <a:spcBef>
                  <a:spcPct val="0"/>
                </a:spcBef>
              </a:pPr>
              <a:r>
                <a:rPr lang="en-US" sz="2000" b="1" dirty="0">
                  <a:solidFill>
                    <a:srgbClr val="FFFFFF"/>
                  </a:solidFill>
                  <a:latin typeface="DINPro-Medium" panose="02000503030000020004" pitchFamily="50" charset="0"/>
                  <a:ea typeface="DIN Arabic Bold"/>
                  <a:cs typeface="DIN Arabic Bold"/>
                  <a:sym typeface="DIN Arabic Bold"/>
                </a:rPr>
                <a:t>Du 21 </a:t>
              </a:r>
              <a:r>
                <a:rPr lang="en-US" sz="2000" b="1" dirty="0" err="1">
                  <a:solidFill>
                    <a:srgbClr val="FFFFFF"/>
                  </a:solidFill>
                  <a:latin typeface="DINPro-Medium" panose="02000503030000020004" pitchFamily="50" charset="0"/>
                  <a:ea typeface="DIN Arabic Bold"/>
                  <a:cs typeface="DIN Arabic Bold"/>
                  <a:sym typeface="DIN Arabic Bold"/>
                </a:rPr>
                <a:t>septembre</a:t>
              </a:r>
              <a:r>
                <a:rPr lang="en-US" sz="2000" b="1" dirty="0">
                  <a:solidFill>
                    <a:srgbClr val="FFFFFF"/>
                  </a:solidFill>
                  <a:latin typeface="DINPro-Medium" panose="02000503030000020004" pitchFamily="50" charset="0"/>
                  <a:ea typeface="DIN Arabic Bold"/>
                  <a:cs typeface="DIN Arabic Bold"/>
                  <a:sym typeface="DIN Arabic Bold"/>
                </a:rPr>
                <a:t> au 11 </a:t>
              </a:r>
              <a:r>
                <a:rPr lang="en-US" sz="2000" b="1" dirty="0" err="1">
                  <a:solidFill>
                    <a:srgbClr val="FFFFFF"/>
                  </a:solidFill>
                  <a:latin typeface="DINPro-Medium" panose="02000503030000020004" pitchFamily="50" charset="0"/>
                  <a:ea typeface="DIN Arabic Bold"/>
                  <a:cs typeface="DIN Arabic Bold"/>
                  <a:sym typeface="DIN Arabic Bold"/>
                </a:rPr>
                <a:t>octobre</a:t>
              </a:r>
              <a:r>
                <a:rPr lang="en-US" sz="2000" b="1" dirty="0">
                  <a:solidFill>
                    <a:srgbClr val="FFFFFF"/>
                  </a:solidFill>
                  <a:latin typeface="DINPro-Medium" panose="02000503030000020004" pitchFamily="50" charset="0"/>
                  <a:ea typeface="DIN Arabic Bold"/>
                  <a:cs typeface="DIN Arabic Bold"/>
                  <a:sym typeface="DIN Arabic Bold"/>
                </a:rPr>
                <a:t> 2026</a:t>
              </a:r>
            </a:p>
          </p:txBody>
        </p:sp>
        <p:sp>
          <p:nvSpPr>
            <p:cNvPr id="27" name="TextBox 20">
              <a:extLst>
                <a:ext uri="{FF2B5EF4-FFF2-40B4-BE49-F238E27FC236}">
                  <a16:creationId xmlns:a16="http://schemas.microsoft.com/office/drawing/2014/main" id="{396BE890-B3EA-425B-34F1-2C67A08F3DCC}"/>
                </a:ext>
              </a:extLst>
            </p:cNvPr>
            <p:cNvSpPr txBox="1">
              <a:spLocks/>
            </p:cNvSpPr>
            <p:nvPr userDrawn="1"/>
          </p:nvSpPr>
          <p:spPr>
            <a:xfrm>
              <a:off x="2903816" y="7740341"/>
              <a:ext cx="4254288" cy="1192634"/>
            </a:xfrm>
            <a:prstGeom prst="rect">
              <a:avLst/>
            </a:prstGeom>
          </p:spPr>
          <p:txBody>
            <a:bodyPr wrap="square" lIns="0" tIns="0" rIns="0" bIns="0" rtlCol="0" anchor="t">
              <a:spAutoFit/>
            </a:bodyPr>
            <a:lstStyle/>
            <a:p>
              <a:pPr algn="r">
                <a:lnSpc>
                  <a:spcPts val="3079"/>
                </a:lnSpc>
              </a:pPr>
              <a:r>
                <a:rPr lang="en-US" sz="2199" b="1" dirty="0">
                  <a:solidFill>
                    <a:srgbClr val="FFFFFF"/>
                  </a:solidFill>
                  <a:latin typeface="DINPro-Medium" panose="02000503030000020004" pitchFamily="50" charset="0"/>
                  <a:ea typeface="Rubik Medium"/>
                  <a:cs typeface="Rubik Medium"/>
                  <a:sym typeface="Rubik Medium"/>
                </a:rPr>
                <a:t> </a:t>
              </a:r>
              <a:r>
                <a:rPr lang="en-US" sz="2600" b="1" dirty="0">
                  <a:solidFill>
                    <a:srgbClr val="FFFFFF"/>
                  </a:solidFill>
                  <a:latin typeface="DINPro-Medium" panose="02000503030000020004" pitchFamily="50" charset="0"/>
                  <a:ea typeface="Rubik Medium"/>
                  <a:cs typeface="Rubik Medium"/>
                  <a:sym typeface="Rubik Medium"/>
                </a:rPr>
                <a:t>3 </a:t>
              </a:r>
              <a:r>
                <a:rPr lang="en-US" sz="2600" b="1" dirty="0" err="1">
                  <a:solidFill>
                    <a:srgbClr val="FFFFFF"/>
                  </a:solidFill>
                  <a:latin typeface="DINPro-Medium" panose="02000503030000020004" pitchFamily="50" charset="0"/>
                  <a:ea typeface="Rubik Medium"/>
                  <a:cs typeface="Rubik Medium"/>
                  <a:sym typeface="Rubik Medium"/>
                </a:rPr>
                <a:t>semaines</a:t>
              </a:r>
              <a:r>
                <a:rPr lang="en-US" sz="2600" b="1" dirty="0">
                  <a:solidFill>
                    <a:srgbClr val="FFFFFF"/>
                  </a:solidFill>
                  <a:latin typeface="DINPro-Medium" panose="02000503030000020004" pitchFamily="50" charset="0"/>
                  <a:ea typeface="Rubik Medium"/>
                  <a:cs typeface="Rubik Medium"/>
                  <a:sym typeface="Rubik Medium"/>
                </a:rPr>
                <a:t> pour tester </a:t>
              </a:r>
            </a:p>
            <a:p>
              <a:pPr algn="r">
                <a:lnSpc>
                  <a:spcPts val="3079"/>
                </a:lnSpc>
              </a:pPr>
              <a:r>
                <a:rPr lang="en-US" sz="2600" b="1" dirty="0">
                  <a:solidFill>
                    <a:srgbClr val="FFFFFF"/>
                  </a:solidFill>
                  <a:latin typeface="DINPro-Medium" panose="02000503030000020004" pitchFamily="50" charset="0"/>
                  <a:ea typeface="Rubik Medium"/>
                  <a:cs typeface="Rubik Medium"/>
                  <a:sym typeface="Rubik Medium"/>
                </a:rPr>
                <a:t>de nouveaux modes</a:t>
              </a:r>
            </a:p>
            <a:p>
              <a:pPr algn="r">
                <a:lnSpc>
                  <a:spcPts val="3079"/>
                </a:lnSpc>
              </a:pPr>
              <a:r>
                <a:rPr lang="en-US" sz="2600" b="1" dirty="0">
                  <a:solidFill>
                    <a:srgbClr val="FFFFFF"/>
                  </a:solidFill>
                  <a:latin typeface="DINPro-Medium" panose="02000503030000020004" pitchFamily="50" charset="0"/>
                  <a:ea typeface="Rubik Medium"/>
                  <a:cs typeface="Rubik Medium"/>
                  <a:sym typeface="Rubik Medium"/>
                </a:rPr>
                <a:t>de </a:t>
              </a:r>
              <a:r>
                <a:rPr lang="en-US" sz="2600" b="1" dirty="0" err="1">
                  <a:solidFill>
                    <a:srgbClr val="FFFFFF"/>
                  </a:solidFill>
                  <a:latin typeface="DINPro-Medium" panose="02000503030000020004" pitchFamily="50" charset="0"/>
                  <a:ea typeface="Rubik Medium"/>
                  <a:cs typeface="Rubik Medium"/>
                  <a:sym typeface="Rubik Medium"/>
                </a:rPr>
                <a:t>déplacement</a:t>
              </a:r>
              <a:endParaRPr lang="en-US" sz="2600" b="1" dirty="0">
                <a:solidFill>
                  <a:srgbClr val="FFFFFF"/>
                </a:solidFill>
                <a:latin typeface="DINPro-Medium" panose="02000503030000020004" pitchFamily="50" charset="0"/>
                <a:ea typeface="Rubik Medium"/>
                <a:cs typeface="Rubik Medium"/>
                <a:sym typeface="Rubik Medium"/>
              </a:endParaRPr>
            </a:p>
          </p:txBody>
        </p:sp>
      </p:grpSp>
      <p:pic>
        <p:nvPicPr>
          <p:cNvPr id="6" name="Image 5">
            <a:extLst>
              <a:ext uri="{FF2B5EF4-FFF2-40B4-BE49-F238E27FC236}">
                <a16:creationId xmlns:a16="http://schemas.microsoft.com/office/drawing/2014/main" id="{74D5496A-FBD1-F91A-D647-CBC64631EF6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35287" y="430375"/>
            <a:ext cx="2300190" cy="429483"/>
          </a:xfrm>
          <a:prstGeom prst="rect">
            <a:avLst/>
          </a:prstGeom>
        </p:spPr>
      </p:pic>
      <p:pic>
        <p:nvPicPr>
          <p:cNvPr id="30" name="Image 29">
            <a:extLst>
              <a:ext uri="{FF2B5EF4-FFF2-40B4-BE49-F238E27FC236}">
                <a16:creationId xmlns:a16="http://schemas.microsoft.com/office/drawing/2014/main" id="{82647389-1990-5441-CF5E-13E93FB25FDC}"/>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35287" y="10054663"/>
            <a:ext cx="1914800" cy="245075"/>
          </a:xfrm>
          <a:prstGeom prst="rect">
            <a:avLst/>
          </a:prstGeom>
        </p:spPr>
      </p:pic>
      <p:pic>
        <p:nvPicPr>
          <p:cNvPr id="36" name="Image 35">
            <a:extLst>
              <a:ext uri="{FF2B5EF4-FFF2-40B4-BE49-F238E27FC236}">
                <a16:creationId xmlns:a16="http://schemas.microsoft.com/office/drawing/2014/main" id="{93CB95C2-8F52-82E9-BC5E-DE6DAA8F145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936198" y="1502972"/>
            <a:ext cx="3684104" cy="375319"/>
          </a:xfrm>
          <a:prstGeom prst="rect">
            <a:avLst/>
          </a:prstGeom>
        </p:spPr>
      </p:pic>
      <p:pic>
        <p:nvPicPr>
          <p:cNvPr id="19" name="Image 18">
            <a:extLst>
              <a:ext uri="{FF2B5EF4-FFF2-40B4-BE49-F238E27FC236}">
                <a16:creationId xmlns:a16="http://schemas.microsoft.com/office/drawing/2014/main" id="{2B2D4CF4-9A17-128A-96CC-68AB43F27D6B}"/>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p:blipFill>
        <p:spPr>
          <a:xfrm>
            <a:off x="553862" y="7719457"/>
            <a:ext cx="1551017" cy="1551017"/>
          </a:xfrm>
          <a:prstGeom prst="rect">
            <a:avLst/>
          </a:prstGeom>
        </p:spPr>
      </p:pic>
      <p:pic>
        <p:nvPicPr>
          <p:cNvPr id="18" name="Image 17">
            <a:extLst>
              <a:ext uri="{FF2B5EF4-FFF2-40B4-BE49-F238E27FC236}">
                <a16:creationId xmlns:a16="http://schemas.microsoft.com/office/drawing/2014/main" id="{B0A02B98-29B1-EDF8-AB5B-9082ADAC1D19}"/>
              </a:ext>
            </a:extLst>
          </p:cNvPr>
          <p:cNvPicPr>
            <a:picLocks noChangeAspect="1"/>
          </p:cNvPicPr>
          <p:nvPr userDrawn="1"/>
        </p:nvPicPr>
        <p:blipFill>
          <a:blip r:embed="rId9"/>
          <a:stretch>
            <a:fillRect/>
          </a:stretch>
        </p:blipFill>
        <p:spPr>
          <a:xfrm>
            <a:off x="130004" y="7353045"/>
            <a:ext cx="2016296" cy="313510"/>
          </a:xfrm>
          <a:prstGeom prst="rect">
            <a:avLst/>
          </a:prstGeom>
        </p:spPr>
      </p:pic>
      <p:sp>
        <p:nvSpPr>
          <p:cNvPr id="32" name="ZoneTexte 31">
            <a:extLst>
              <a:ext uri="{FF2B5EF4-FFF2-40B4-BE49-F238E27FC236}">
                <a16:creationId xmlns:a16="http://schemas.microsoft.com/office/drawing/2014/main" id="{70D6D611-ACAA-1B43-D30D-6EE14F332CBE}"/>
              </a:ext>
            </a:extLst>
          </p:cNvPr>
          <p:cNvSpPr txBox="1"/>
          <p:nvPr userDrawn="1"/>
        </p:nvSpPr>
        <p:spPr>
          <a:xfrm>
            <a:off x="568750" y="7416007"/>
            <a:ext cx="1470026" cy="276999"/>
          </a:xfrm>
          <a:prstGeom prst="rect">
            <a:avLst/>
          </a:prstGeom>
          <a:noFill/>
        </p:spPr>
        <p:txBody>
          <a:bodyPr wrap="square" rtlCol="0">
            <a:spAutoFit/>
          </a:bodyPr>
          <a:lstStyle/>
          <a:p>
            <a:pPr algn="ctr"/>
            <a:r>
              <a:rPr lang="fr-FR" sz="1200" dirty="0">
                <a:solidFill>
                  <a:schemeClr val="bg1"/>
                </a:solidFill>
                <a:latin typeface="DINPro-Bold" panose="020B0804020101020102" pitchFamily="34" charset="0"/>
                <a:cs typeface="DINPro-Bold" panose="020B0804020101020102" pitchFamily="34" charset="0"/>
              </a:rPr>
              <a:t>INSCRIVEZ-VOUS !</a:t>
            </a:r>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TaxCatchAll xmlns="cea58a44-4288-423e-acfc-90b30fd86b58" xsi:nil="true"/>
    <lcf76f155ced4ddcb4097134ff3c332f xmlns="1db99200-4047-4cc5-8978-38bc9ad4559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F3C73A091722645BEE064F7539FCF2A" ma:contentTypeVersion="4" ma:contentTypeDescription="Crée un document." ma:contentTypeScope="" ma:versionID="dc853c209bc464f95dda55ef034a34e3">
  <xsd:schema xmlns:xsd="http://www.w3.org/2001/XMLSchema" xmlns:xs="http://www.w3.org/2001/XMLSchema" xmlns:p="http://schemas.microsoft.com/office/2006/metadata/properties" xmlns:ns1="http://schemas.microsoft.com/sharepoint/v3" xmlns:ns2="582f6fb8-bde5-4acc-8219-3bdfd0d6dd64" xmlns:ns3="93dc234a-e45f-4d1a-a6ee-96464a41fb40" xmlns:ns4="1db99200-4047-4cc5-8978-38bc9ad45592" xmlns:ns5="cea58a44-4288-423e-acfc-90b30fd86b58" targetNamespace="http://schemas.microsoft.com/office/2006/metadata/properties" ma:root="true" ma:fieldsID="c4013cfa94f5282aac77bc94075366b1" ns1:_="" ns2:_="" ns3:_="" ns4:_="" ns5:_="">
    <xsd:import namespace="http://schemas.microsoft.com/sharepoint/v3"/>
    <xsd:import namespace="582f6fb8-bde5-4acc-8219-3bdfd0d6dd64"/>
    <xsd:import namespace="93dc234a-e45f-4d1a-a6ee-96464a41fb40"/>
    <xsd:import namespace="1db99200-4047-4cc5-8978-38bc9ad45592"/>
    <xsd:import namespace="cea58a44-4288-423e-acfc-90b30fd86b5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1:PublishingStartDate" minOccurs="0"/>
                <xsd:element ref="ns1:PublishingExpirationDate"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MediaServiceSearchProperties" minOccurs="0"/>
                <xsd:element ref="ns3:MediaServiceBillingMetadata" minOccurs="0"/>
                <xsd:element ref="ns4: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5"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16"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2f6fb8-bde5-4acc-8219-3bdfd0d6dd64"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c234a-e45f-4d1a-a6ee-96464a41fb40"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b99200-4047-4cc5-8978-38bc9ad45592" elementFormDefault="qualified">
    <xsd:import namespace="http://schemas.microsoft.com/office/2006/documentManagement/types"/>
    <xsd:import namespace="http://schemas.microsoft.com/office/infopath/2007/PartnerControls"/>
    <xsd:element name="lcf76f155ced4ddcb4097134ff3c332f" ma:index="27" nillable="true" ma:taxonomy="true" ma:internalName="lcf76f155ced4ddcb4097134ff3c332f" ma:taxonomyFieldName="MediaServiceImageTags" ma:displayName="Balises d’images" ma:readOnly="false" ma:fieldId="{5cf76f15-5ced-4ddc-b409-7134ff3c332f}" ma:taxonomyMulti="true" ma:sspId="732136e2-5f73-43f4-9a6e-4c2f0bfefca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ea58a44-4288-423e-acfc-90b30fd86b58"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957c09f9-5c00-40ab-8482-5b03328035f7}" ma:internalName="TaxCatchAll" ma:showField="CatchAllData" ma:web="cea58a44-4288-423e-acfc-90b30fd86b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65C995-8F64-4CC8-B4DE-DA34F063B7D8}">
  <ds:schemaRefs>
    <ds:schemaRef ds:uri="http://schemas.microsoft.com/sharepoint/v3/contenttype/forms"/>
  </ds:schemaRefs>
</ds:datastoreItem>
</file>

<file path=customXml/itemProps2.xml><?xml version="1.0" encoding="utf-8"?>
<ds:datastoreItem xmlns:ds="http://schemas.openxmlformats.org/officeDocument/2006/customXml" ds:itemID="{7D414219-B690-4BB9-B9F4-AEF47A04DC21}">
  <ds:schemaRefs>
    <ds:schemaRef ds:uri="http://schemas.microsoft.com/sharepoint/v3"/>
    <ds:schemaRef ds:uri="http://purl.org/dc/terms/"/>
    <ds:schemaRef ds:uri="http://schemas.microsoft.com/office/infopath/2007/PartnerControls"/>
    <ds:schemaRef ds:uri="582f6fb8-bde5-4acc-8219-3bdfd0d6dd64"/>
    <ds:schemaRef ds:uri="http://schemas.microsoft.com/office/2006/metadata/properties"/>
    <ds:schemaRef ds:uri="http://www.w3.org/XML/1998/namespace"/>
    <ds:schemaRef ds:uri="http://purl.org/dc/dcmitype/"/>
    <ds:schemaRef ds:uri="http://schemas.microsoft.com/office/2006/documentManagement/types"/>
    <ds:schemaRef ds:uri="cea58a44-4288-423e-acfc-90b30fd86b58"/>
    <ds:schemaRef ds:uri="http://schemas.openxmlformats.org/package/2006/metadata/core-properties"/>
    <ds:schemaRef ds:uri="1db99200-4047-4cc5-8978-38bc9ad45592"/>
    <ds:schemaRef ds:uri="93dc234a-e45f-4d1a-a6ee-96464a41fb40"/>
    <ds:schemaRef ds:uri="http://purl.org/dc/elements/1.1/"/>
  </ds:schemaRefs>
</ds:datastoreItem>
</file>

<file path=customXml/itemProps3.xml><?xml version="1.0" encoding="utf-8"?>
<ds:datastoreItem xmlns:ds="http://schemas.openxmlformats.org/officeDocument/2006/customXml" ds:itemID="{14FD6AC8-1782-4BFA-9A21-4BFAE20E362C}">
  <ds:schemaRefs>
    <ds:schemaRef ds:uri="1db99200-4047-4cc5-8978-38bc9ad45592"/>
    <ds:schemaRef ds:uri="582f6fb8-bde5-4acc-8219-3bdfd0d6dd64"/>
    <ds:schemaRef ds:uri="93dc234a-e45f-4d1a-a6ee-96464a41fb40"/>
    <ds:schemaRef ds:uri="cea58a44-4288-423e-acfc-90b30fd86b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11</TotalTime>
  <Words>0</Words>
  <Application>Microsoft Office PowerPoint</Application>
  <PresentationFormat>Personnalisé</PresentationFormat>
  <Paragraphs>0</Paragraphs>
  <Slides>1</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vt:i4>
      </vt:variant>
    </vt:vector>
  </HeadingPairs>
  <TitlesOfParts>
    <vt:vector size="8" baseType="lpstr">
      <vt:lpstr>Arial</vt:lpstr>
      <vt:lpstr>DINPro-Medium</vt:lpstr>
      <vt:lpstr>Calibri</vt:lpstr>
      <vt:lpstr>DINPro-Bold</vt:lpstr>
      <vt:lpstr>Aptos</vt:lpstr>
      <vt:lpstr>DIN Arabic</vt:lpstr>
      <vt:lpstr>Office Theme</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Affiche_Challenge_mobipro_2026</dc:title>
  <dc:creator>Fabien PALATE</dc:creator>
  <cp:lastModifiedBy>Fabien PALATE</cp:lastModifiedBy>
  <cp:revision>2</cp:revision>
  <dcterms:created xsi:type="dcterms:W3CDTF">2006-08-16T00:00:00Z</dcterms:created>
  <dcterms:modified xsi:type="dcterms:W3CDTF">2026-08-09T21:18:02Z</dcterms:modified>
  <dc:identifier>DAGiuUvWmHM</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0x010100EF3C73A091722645BEE064F7539FCF2A</vt:lpwstr>
  </property>
  <property fmtid="{D5CDD505-2E9C-101B-9397-08002B2CF9AE}" pid="3" name="MediaServiceImageTags">
    <vt:lpwstr/>
  </property>
  <property fmtid="{D5CDD505-2E9C-101B-9397-08002B2CF9AE}" pid="4" name="Order">
    <vt:r8>96349500</vt:r8>
  </property>
  <property fmtid="{D5CDD505-2E9C-101B-9397-08002B2CF9AE}" pid="5" name="MSIP_Label_f13dadb2-1fb6-4137-9e44-5bdaa9a9f098_Enabled">
    <vt:lpwstr>true</vt:lpwstr>
  </property>
  <property fmtid="{D5CDD505-2E9C-101B-9397-08002B2CF9AE}" pid="6" name="MSIP_Label_f13dadb2-1fb6-4137-9e44-5bdaa9a9f098_SetDate">
    <vt:lpwstr>2026-07-31T09:49:34Z</vt:lpwstr>
  </property>
  <property fmtid="{D5CDD505-2E9C-101B-9397-08002B2CF9AE}" pid="7" name="MSIP_Label_f13dadb2-1fb6-4137-9e44-5bdaa9a9f098_Method">
    <vt:lpwstr>Standard</vt:lpwstr>
  </property>
  <property fmtid="{D5CDD505-2E9C-101B-9397-08002B2CF9AE}" pid="8" name="MSIP_Label_f13dadb2-1fb6-4137-9e44-5bdaa9a9f098_Name">
    <vt:lpwstr>Level 2 Internal</vt:lpwstr>
  </property>
  <property fmtid="{D5CDD505-2E9C-101B-9397-08002B2CF9AE}" pid="9" name="MSIP_Label_f13dadb2-1fb6-4137-9e44-5bdaa9a9f098_SiteId">
    <vt:lpwstr>fd62cb94-82e0-484f-b020-0722ca4a1047</vt:lpwstr>
  </property>
  <property fmtid="{D5CDD505-2E9C-101B-9397-08002B2CF9AE}" pid="10" name="MSIP_Label_f13dadb2-1fb6-4137-9e44-5bdaa9a9f098_ActionId">
    <vt:lpwstr>5c367d36-b7e0-4b93-b74c-fbc72641275a</vt:lpwstr>
  </property>
  <property fmtid="{D5CDD505-2E9C-101B-9397-08002B2CF9AE}" pid="11" name="MSIP_Label_f13dadb2-1fb6-4137-9e44-5bdaa9a9f098_ContentBits">
    <vt:lpwstr>0</vt:lpwstr>
  </property>
  <property fmtid="{D5CDD505-2E9C-101B-9397-08002B2CF9AE}" pid="12" name="MSIP_Label_f13dadb2-1fb6-4137-9e44-5bdaa9a9f098_Tag">
    <vt:lpwstr>10, 3, 0, 1</vt:lpwstr>
  </property>
</Properties>
</file>