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4"/>
  </p:sldMasterIdLst>
  <p:sldIdLst>
    <p:sldId id="256" r:id="rId5"/>
    <p:sldId id="257" r:id="rId6"/>
  </p:sldIdLst>
  <p:sldSz cx="4751388" cy="9906000"/>
  <p:notesSz cx="6858000" cy="9144000"/>
  <p:embeddedFontLst>
    <p:embeddedFont>
      <p:font typeface="DIN Arabic" panose="020B0604020202020204" charset="-78"/>
      <p:regular r:id="rId7"/>
    </p:embeddedFont>
    <p:embeddedFont>
      <p:font typeface="DIN Arabic Medium" panose="020B0604020202020204" charset="-78"/>
      <p:regular r:id="rId8"/>
    </p:embeddedFont>
    <p:embeddedFont>
      <p:font typeface="DIN Next Bold" panose="020B0604020202020204" charset="0"/>
      <p:regular r:id="rId9"/>
    </p:embeddedFont>
    <p:embeddedFont>
      <p:font typeface="DIN Pro Bold" panose="020B0804020101020102" pitchFamily="34" charset="0"/>
      <p:bold r:id="rId10"/>
    </p:embeddedFont>
    <p:embeddedFont>
      <p:font typeface="DINPro-Bold" panose="020B0804020101020102" pitchFamily="34" charset="0"/>
      <p:bold r:id="rId11"/>
    </p:embeddedFont>
    <p:embeddedFont>
      <p:font typeface="DINPro-Medium" panose="020B0604020101020102" pitchFamily="34" charset="0"/>
      <p:regular r:id="rId12"/>
    </p:embeddedFont>
  </p:embeddedFontLst>
  <p:defaultTextStyle>
    <a:defPPr>
      <a:defRPr lang="en-US"/>
    </a:defPPr>
    <a:lvl1pPr marL="0" algn="l" defTabSz="5197575" rtl="0" eaLnBrk="1" latinLnBrk="0" hangingPunct="1">
      <a:defRPr sz="10236" kern="1200">
        <a:solidFill>
          <a:schemeClr val="tx1"/>
        </a:solidFill>
        <a:latin typeface="+mn-lt"/>
        <a:ea typeface="+mn-ea"/>
        <a:cs typeface="+mn-cs"/>
      </a:defRPr>
    </a:lvl1pPr>
    <a:lvl2pPr marL="2598787" algn="l" defTabSz="5197575" rtl="0" eaLnBrk="1" latinLnBrk="0" hangingPunct="1">
      <a:defRPr sz="10236" kern="1200">
        <a:solidFill>
          <a:schemeClr val="tx1"/>
        </a:solidFill>
        <a:latin typeface="+mn-lt"/>
        <a:ea typeface="+mn-ea"/>
        <a:cs typeface="+mn-cs"/>
      </a:defRPr>
    </a:lvl2pPr>
    <a:lvl3pPr marL="5197575" algn="l" defTabSz="5197575" rtl="0" eaLnBrk="1" latinLnBrk="0" hangingPunct="1">
      <a:defRPr sz="10236" kern="1200">
        <a:solidFill>
          <a:schemeClr val="tx1"/>
        </a:solidFill>
        <a:latin typeface="+mn-lt"/>
        <a:ea typeface="+mn-ea"/>
        <a:cs typeface="+mn-cs"/>
      </a:defRPr>
    </a:lvl3pPr>
    <a:lvl4pPr marL="7796368" algn="l" defTabSz="5197575" rtl="0" eaLnBrk="1" latinLnBrk="0" hangingPunct="1">
      <a:defRPr sz="10236" kern="1200">
        <a:solidFill>
          <a:schemeClr val="tx1"/>
        </a:solidFill>
        <a:latin typeface="+mn-lt"/>
        <a:ea typeface="+mn-ea"/>
        <a:cs typeface="+mn-cs"/>
      </a:defRPr>
    </a:lvl4pPr>
    <a:lvl5pPr marL="10395155" algn="l" defTabSz="5197575" rtl="0" eaLnBrk="1" latinLnBrk="0" hangingPunct="1">
      <a:defRPr sz="10236" kern="1200">
        <a:solidFill>
          <a:schemeClr val="tx1"/>
        </a:solidFill>
        <a:latin typeface="+mn-lt"/>
        <a:ea typeface="+mn-ea"/>
        <a:cs typeface="+mn-cs"/>
      </a:defRPr>
    </a:lvl5pPr>
    <a:lvl6pPr marL="12993948" algn="l" defTabSz="5197575" rtl="0" eaLnBrk="1" latinLnBrk="0" hangingPunct="1">
      <a:defRPr sz="10236" kern="1200">
        <a:solidFill>
          <a:schemeClr val="tx1"/>
        </a:solidFill>
        <a:latin typeface="+mn-lt"/>
        <a:ea typeface="+mn-ea"/>
        <a:cs typeface="+mn-cs"/>
      </a:defRPr>
    </a:lvl6pPr>
    <a:lvl7pPr marL="15592736" algn="l" defTabSz="5197575" rtl="0" eaLnBrk="1" latinLnBrk="0" hangingPunct="1">
      <a:defRPr sz="10236" kern="1200">
        <a:solidFill>
          <a:schemeClr val="tx1"/>
        </a:solidFill>
        <a:latin typeface="+mn-lt"/>
        <a:ea typeface="+mn-ea"/>
        <a:cs typeface="+mn-cs"/>
      </a:defRPr>
    </a:lvl7pPr>
    <a:lvl8pPr marL="18191523" algn="l" defTabSz="5197575" rtl="0" eaLnBrk="1" latinLnBrk="0" hangingPunct="1">
      <a:defRPr sz="10236" kern="1200">
        <a:solidFill>
          <a:schemeClr val="tx1"/>
        </a:solidFill>
        <a:latin typeface="+mn-lt"/>
        <a:ea typeface="+mn-ea"/>
        <a:cs typeface="+mn-cs"/>
      </a:defRPr>
    </a:lvl8pPr>
    <a:lvl9pPr marL="20790316" algn="l" defTabSz="5197575" rtl="0" eaLnBrk="1" latinLnBrk="0" hangingPunct="1">
      <a:defRPr sz="1023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31" userDrawn="1">
          <p15:clr>
            <a:srgbClr val="A4A3A4"/>
          </p15:clr>
        </p15:guide>
        <p15:guide id="2" pos="1436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DB39E1-3BF0-D35D-E152-DE99B905BE60}" name="Fabien PALATE" initials="FP" userId="S::fpalate@ekodev.com::08af4ba9-2916-4822-ba7c-2ed64f66fd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98" autoAdjust="0"/>
    <p:restoredTop sz="94622" autoAdjust="0"/>
  </p:normalViewPr>
  <p:slideViewPr>
    <p:cSldViewPr>
      <p:cViewPr>
        <p:scale>
          <a:sx n="100" d="100"/>
          <a:sy n="100" d="100"/>
        </p:scale>
        <p:origin x="1690" y="-1282"/>
      </p:cViewPr>
      <p:guideLst>
        <p:guide orient="horz" pos="10731"/>
        <p:guide pos="1436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font" Target="fonts/font1.fntdata"/><Relationship Id="rId12" Type="http://schemas.openxmlformats.org/officeDocument/2006/relationships/font" Target="fonts/font6.fntdata"/><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ien PALATE" userId="08af4ba9-2916-4822-ba7c-2ed64f66fdeb" providerId="ADAL" clId="{DEA5E6DC-2505-4F58-8EC7-8FF4CAA1E645}"/>
    <pc:docChg chg="undo custSel modSld modMainMaster">
      <pc:chgData name="Fabien PALATE" userId="08af4ba9-2916-4822-ba7c-2ed64f66fdeb" providerId="ADAL" clId="{DEA5E6DC-2505-4F58-8EC7-8FF4CAA1E645}" dt="2026-03-27T09:46:42.103" v="216" actId="1076"/>
      <pc:docMkLst>
        <pc:docMk/>
      </pc:docMkLst>
      <pc:sldChg chg="addSp delSp modSp mod">
        <pc:chgData name="Fabien PALATE" userId="08af4ba9-2916-4822-ba7c-2ed64f66fdeb" providerId="ADAL" clId="{DEA5E6DC-2505-4F58-8EC7-8FF4CAA1E645}" dt="2026-03-27T09:46:42.103" v="216" actId="1076"/>
        <pc:sldMkLst>
          <pc:docMk/>
          <pc:sldMk cId="0" sldId="256"/>
        </pc:sldMkLst>
        <pc:spChg chg="mod">
          <ac:chgData name="Fabien PALATE" userId="08af4ba9-2916-4822-ba7c-2ed64f66fdeb" providerId="ADAL" clId="{DEA5E6DC-2505-4F58-8EC7-8FF4CAA1E645}" dt="2026-03-26T17:42:04.059" v="207"/>
          <ac:spMkLst>
            <pc:docMk/>
            <pc:sldMk cId="0" sldId="256"/>
            <ac:spMk id="4" creationId="{00000000-0000-0000-0000-000000000000}"/>
          </ac:spMkLst>
        </pc:spChg>
        <pc:spChg chg="mod">
          <ac:chgData name="Fabien PALATE" userId="08af4ba9-2916-4822-ba7c-2ed64f66fdeb" providerId="ADAL" clId="{DEA5E6DC-2505-4F58-8EC7-8FF4CAA1E645}" dt="2026-03-26T17:42:04.059" v="207"/>
          <ac:spMkLst>
            <pc:docMk/>
            <pc:sldMk cId="0" sldId="256"/>
            <ac:spMk id="8" creationId="{00000000-0000-0000-0000-000000000000}"/>
          </ac:spMkLst>
        </pc:spChg>
        <pc:spChg chg="mod">
          <ac:chgData name="Fabien PALATE" userId="08af4ba9-2916-4822-ba7c-2ed64f66fdeb" providerId="ADAL" clId="{DEA5E6DC-2505-4F58-8EC7-8FF4CAA1E645}" dt="2026-03-26T17:42:04.059" v="207"/>
          <ac:spMkLst>
            <pc:docMk/>
            <pc:sldMk cId="0" sldId="256"/>
            <ac:spMk id="9" creationId="{00000000-0000-0000-0000-000000000000}"/>
          </ac:spMkLst>
        </pc:spChg>
        <pc:spChg chg="mod">
          <ac:chgData name="Fabien PALATE" userId="08af4ba9-2916-4822-ba7c-2ed64f66fdeb" providerId="ADAL" clId="{DEA5E6DC-2505-4F58-8EC7-8FF4CAA1E645}" dt="2026-03-26T17:42:04.059" v="207"/>
          <ac:spMkLst>
            <pc:docMk/>
            <pc:sldMk cId="0" sldId="256"/>
            <ac:spMk id="10" creationId="{00000000-0000-0000-0000-000000000000}"/>
          </ac:spMkLst>
        </pc:spChg>
        <pc:spChg chg="mod">
          <ac:chgData name="Fabien PALATE" userId="08af4ba9-2916-4822-ba7c-2ed64f66fdeb" providerId="ADAL" clId="{DEA5E6DC-2505-4F58-8EC7-8FF4CAA1E645}" dt="2026-03-26T17:42:04.059" v="207"/>
          <ac:spMkLst>
            <pc:docMk/>
            <pc:sldMk cId="0" sldId="256"/>
            <ac:spMk id="11" creationId="{00000000-0000-0000-0000-000000000000}"/>
          </ac:spMkLst>
        </pc:spChg>
        <pc:spChg chg="mod ord">
          <ac:chgData name="Fabien PALATE" userId="08af4ba9-2916-4822-ba7c-2ed64f66fdeb" providerId="ADAL" clId="{DEA5E6DC-2505-4F58-8EC7-8FF4CAA1E645}" dt="2026-03-27T09:46:42.103" v="216" actId="1076"/>
          <ac:spMkLst>
            <pc:docMk/>
            <pc:sldMk cId="0" sldId="256"/>
            <ac:spMk id="12" creationId="{00000000-0000-0000-0000-000000000000}"/>
          </ac:spMkLst>
        </pc:spChg>
        <pc:spChg chg="mod">
          <ac:chgData name="Fabien PALATE" userId="08af4ba9-2916-4822-ba7c-2ed64f66fdeb" providerId="ADAL" clId="{DEA5E6DC-2505-4F58-8EC7-8FF4CAA1E645}" dt="2026-03-26T17:42:29.518" v="208" actId="27636"/>
          <ac:spMkLst>
            <pc:docMk/>
            <pc:sldMk cId="0" sldId="256"/>
            <ac:spMk id="13" creationId="{00000000-0000-0000-0000-000000000000}"/>
          </ac:spMkLst>
        </pc:spChg>
        <pc:spChg chg="mod">
          <ac:chgData name="Fabien PALATE" userId="08af4ba9-2916-4822-ba7c-2ed64f66fdeb" providerId="ADAL" clId="{DEA5E6DC-2505-4F58-8EC7-8FF4CAA1E645}" dt="2026-03-26T17:42:04.059" v="207"/>
          <ac:spMkLst>
            <pc:docMk/>
            <pc:sldMk cId="0" sldId="256"/>
            <ac:spMk id="15" creationId="{00000000-0000-0000-0000-000000000000}"/>
          </ac:spMkLst>
        </pc:spChg>
        <pc:picChg chg="add mod">
          <ac:chgData name="Fabien PALATE" userId="08af4ba9-2916-4822-ba7c-2ed64f66fdeb" providerId="ADAL" clId="{DEA5E6DC-2505-4F58-8EC7-8FF4CAA1E645}" dt="2026-03-27T09:46:35.390" v="214" actId="14100"/>
          <ac:picMkLst>
            <pc:docMk/>
            <pc:sldMk cId="0" sldId="256"/>
            <ac:picMk id="3" creationId="{149B93EF-F3FC-983A-CB09-0CA457F534ED}"/>
          </ac:picMkLst>
        </pc:picChg>
        <pc:picChg chg="add mod">
          <ac:chgData name="Fabien PALATE" userId="08af4ba9-2916-4822-ba7c-2ed64f66fdeb" providerId="ADAL" clId="{DEA5E6DC-2505-4F58-8EC7-8FF4CAA1E645}" dt="2026-03-16T11:14:14.926" v="53" actId="12789"/>
          <ac:picMkLst>
            <pc:docMk/>
            <pc:sldMk cId="0" sldId="256"/>
            <ac:picMk id="5" creationId="{385FE467-8C23-883D-9CD2-0D142584AE8F}"/>
          </ac:picMkLst>
        </pc:picChg>
        <pc:picChg chg="add mod">
          <ac:chgData name="Fabien PALATE" userId="08af4ba9-2916-4822-ba7c-2ed64f66fdeb" providerId="ADAL" clId="{DEA5E6DC-2505-4F58-8EC7-8FF4CAA1E645}" dt="2026-03-26T17:42:04.059" v="207"/>
          <ac:picMkLst>
            <pc:docMk/>
            <pc:sldMk cId="0" sldId="256"/>
            <ac:picMk id="17" creationId="{E3B00002-932D-7BC0-0FCA-D9833E9DC55F}"/>
          </ac:picMkLst>
        </pc:picChg>
        <pc:picChg chg="add mod ord">
          <ac:chgData name="Fabien PALATE" userId="08af4ba9-2916-4822-ba7c-2ed64f66fdeb" providerId="ADAL" clId="{DEA5E6DC-2505-4F58-8EC7-8FF4CAA1E645}" dt="2026-03-26T17:42:04.059" v="207"/>
          <ac:picMkLst>
            <pc:docMk/>
            <pc:sldMk cId="0" sldId="256"/>
            <ac:picMk id="19" creationId="{31D2D6FF-D262-A972-1606-445C354E7270}"/>
          </ac:picMkLst>
        </pc:picChg>
        <pc:picChg chg="mod modCrop">
          <ac:chgData name="Fabien PALATE" userId="08af4ba9-2916-4822-ba7c-2ed64f66fdeb" providerId="ADAL" clId="{DEA5E6DC-2505-4F58-8EC7-8FF4CAA1E645}" dt="2026-03-20T10:17:13.679" v="172" actId="1076"/>
          <ac:picMkLst>
            <pc:docMk/>
            <pc:sldMk cId="0" sldId="256"/>
            <ac:picMk id="21" creationId="{00E389F1-3098-2F60-2FD2-E126D2B0CE09}"/>
          </ac:picMkLst>
        </pc:picChg>
      </pc:sldChg>
      <pc:sldChg chg="addSp delSp modSp mod">
        <pc:chgData name="Fabien PALATE" userId="08af4ba9-2916-4822-ba7c-2ed64f66fdeb" providerId="ADAL" clId="{DEA5E6DC-2505-4F58-8EC7-8FF4CAA1E645}" dt="2026-03-26T17:42:04.059" v="207"/>
        <pc:sldMkLst>
          <pc:docMk/>
          <pc:sldMk cId="0" sldId="257"/>
        </pc:sldMkLst>
        <pc:spChg chg="mod">
          <ac:chgData name="Fabien PALATE" userId="08af4ba9-2916-4822-ba7c-2ed64f66fdeb" providerId="ADAL" clId="{DEA5E6DC-2505-4F58-8EC7-8FF4CAA1E645}" dt="2026-03-26T17:42:04.059" v="207"/>
          <ac:spMkLst>
            <pc:docMk/>
            <pc:sldMk cId="0" sldId="257"/>
            <ac:spMk id="3" creationId="{00000000-0000-0000-0000-000000000000}"/>
          </ac:spMkLst>
        </pc:spChg>
        <pc:spChg chg="mod">
          <ac:chgData name="Fabien PALATE" userId="08af4ba9-2916-4822-ba7c-2ed64f66fdeb" providerId="ADAL" clId="{DEA5E6DC-2505-4F58-8EC7-8FF4CAA1E645}" dt="2026-03-16T11:20:37.725" v="136" actId="1076"/>
          <ac:spMkLst>
            <pc:docMk/>
            <pc:sldMk cId="0" sldId="257"/>
            <ac:spMk id="4" creationId="{00000000-0000-0000-0000-000000000000}"/>
          </ac:spMkLst>
        </pc:spChg>
        <pc:spChg chg="mod">
          <ac:chgData name="Fabien PALATE" userId="08af4ba9-2916-4822-ba7c-2ed64f66fdeb" providerId="ADAL" clId="{DEA5E6DC-2505-4F58-8EC7-8FF4CAA1E645}" dt="2026-03-26T17:42:04.059" v="207"/>
          <ac:spMkLst>
            <pc:docMk/>
            <pc:sldMk cId="0" sldId="257"/>
            <ac:spMk id="6" creationId="{00000000-0000-0000-0000-000000000000}"/>
          </ac:spMkLst>
        </pc:spChg>
        <pc:spChg chg="mod">
          <ac:chgData name="Fabien PALATE" userId="08af4ba9-2916-4822-ba7c-2ed64f66fdeb" providerId="ADAL" clId="{DEA5E6DC-2505-4F58-8EC7-8FF4CAA1E645}" dt="2026-03-26T17:42:04.059" v="207"/>
          <ac:spMkLst>
            <pc:docMk/>
            <pc:sldMk cId="0" sldId="257"/>
            <ac:spMk id="10" creationId="{00000000-0000-0000-0000-000000000000}"/>
          </ac:spMkLst>
        </pc:spChg>
        <pc:spChg chg="mod">
          <ac:chgData name="Fabien PALATE" userId="08af4ba9-2916-4822-ba7c-2ed64f66fdeb" providerId="ADAL" clId="{DEA5E6DC-2505-4F58-8EC7-8FF4CAA1E645}" dt="2026-03-26T17:42:04.059" v="207"/>
          <ac:spMkLst>
            <pc:docMk/>
            <pc:sldMk cId="0" sldId="257"/>
            <ac:spMk id="11" creationId="{00000000-0000-0000-0000-000000000000}"/>
          </ac:spMkLst>
        </pc:spChg>
        <pc:spChg chg="mod">
          <ac:chgData name="Fabien PALATE" userId="08af4ba9-2916-4822-ba7c-2ed64f66fdeb" providerId="ADAL" clId="{DEA5E6DC-2505-4F58-8EC7-8FF4CAA1E645}" dt="2026-03-26T17:42:04.059" v="207"/>
          <ac:spMkLst>
            <pc:docMk/>
            <pc:sldMk cId="0" sldId="257"/>
            <ac:spMk id="14" creationId="{00000000-0000-0000-0000-000000000000}"/>
          </ac:spMkLst>
        </pc:spChg>
        <pc:spChg chg="mod">
          <ac:chgData name="Fabien PALATE" userId="08af4ba9-2916-4822-ba7c-2ed64f66fdeb" providerId="ADAL" clId="{DEA5E6DC-2505-4F58-8EC7-8FF4CAA1E645}" dt="2026-03-26T17:42:04.059" v="207"/>
          <ac:spMkLst>
            <pc:docMk/>
            <pc:sldMk cId="0" sldId="257"/>
            <ac:spMk id="16" creationId="{00000000-0000-0000-0000-000000000000}"/>
          </ac:spMkLst>
        </pc:spChg>
        <pc:spChg chg="mod">
          <ac:chgData name="Fabien PALATE" userId="08af4ba9-2916-4822-ba7c-2ed64f66fdeb" providerId="ADAL" clId="{DEA5E6DC-2505-4F58-8EC7-8FF4CAA1E645}" dt="2026-03-26T17:42:04.059" v="207"/>
          <ac:spMkLst>
            <pc:docMk/>
            <pc:sldMk cId="0" sldId="257"/>
            <ac:spMk id="20" creationId="{00000000-0000-0000-0000-000000000000}"/>
          </ac:spMkLst>
        </pc:spChg>
        <pc:spChg chg="mod">
          <ac:chgData name="Fabien PALATE" userId="08af4ba9-2916-4822-ba7c-2ed64f66fdeb" providerId="ADAL" clId="{DEA5E6DC-2505-4F58-8EC7-8FF4CAA1E645}" dt="2026-03-26T17:42:04.059" v="207"/>
          <ac:spMkLst>
            <pc:docMk/>
            <pc:sldMk cId="0" sldId="257"/>
            <ac:spMk id="21" creationId="{00000000-0000-0000-0000-000000000000}"/>
          </ac:spMkLst>
        </pc:spChg>
        <pc:spChg chg="mod">
          <ac:chgData name="Fabien PALATE" userId="08af4ba9-2916-4822-ba7c-2ed64f66fdeb" providerId="ADAL" clId="{DEA5E6DC-2505-4F58-8EC7-8FF4CAA1E645}" dt="2026-03-26T17:42:04.059" v="207"/>
          <ac:spMkLst>
            <pc:docMk/>
            <pc:sldMk cId="0" sldId="257"/>
            <ac:spMk id="26" creationId="{FBDCEBB9-69B2-9184-F787-F2CDA59F0082}"/>
          </ac:spMkLst>
        </pc:spChg>
        <pc:spChg chg="mod">
          <ac:chgData name="Fabien PALATE" userId="08af4ba9-2916-4822-ba7c-2ed64f66fdeb" providerId="ADAL" clId="{DEA5E6DC-2505-4F58-8EC7-8FF4CAA1E645}" dt="2026-03-26T17:42:04.059" v="207"/>
          <ac:spMkLst>
            <pc:docMk/>
            <pc:sldMk cId="0" sldId="257"/>
            <ac:spMk id="27" creationId="{11F48CE6-F4FC-A3E7-C3D0-A39940F68016}"/>
          </ac:spMkLst>
        </pc:spChg>
        <pc:spChg chg="add mod">
          <ac:chgData name="Fabien PALATE" userId="08af4ba9-2916-4822-ba7c-2ed64f66fdeb" providerId="ADAL" clId="{DEA5E6DC-2505-4F58-8EC7-8FF4CAA1E645}" dt="2026-03-16T11:19:53.174" v="128"/>
          <ac:spMkLst>
            <pc:docMk/>
            <pc:sldMk cId="0" sldId="257"/>
            <ac:spMk id="29" creationId="{76429CC2-FDC1-E3D2-AB40-C944A7E0C30B}"/>
          </ac:spMkLst>
        </pc:spChg>
        <pc:grpChg chg="mod">
          <ac:chgData name="Fabien PALATE" userId="08af4ba9-2916-4822-ba7c-2ed64f66fdeb" providerId="ADAL" clId="{DEA5E6DC-2505-4F58-8EC7-8FF4CAA1E645}" dt="2026-03-16T11:20:37.725" v="136" actId="1076"/>
          <ac:grpSpMkLst>
            <pc:docMk/>
            <pc:sldMk cId="0" sldId="257"/>
            <ac:grpSpMk id="5" creationId="{00000000-0000-0000-0000-000000000000}"/>
          </ac:grpSpMkLst>
        </pc:grpChg>
        <pc:grpChg chg="mod">
          <ac:chgData name="Fabien PALATE" userId="08af4ba9-2916-4822-ba7c-2ed64f66fdeb" providerId="ADAL" clId="{DEA5E6DC-2505-4F58-8EC7-8FF4CAA1E645}" dt="2026-03-16T11:20:37.725" v="136" actId="1076"/>
          <ac:grpSpMkLst>
            <pc:docMk/>
            <pc:sldMk cId="0" sldId="257"/>
            <ac:grpSpMk id="9" creationId="{00000000-0000-0000-0000-000000000000}"/>
          </ac:grpSpMkLst>
        </pc:grpChg>
        <pc:grpChg chg="mod">
          <ac:chgData name="Fabien PALATE" userId="08af4ba9-2916-4822-ba7c-2ed64f66fdeb" providerId="ADAL" clId="{DEA5E6DC-2505-4F58-8EC7-8FF4CAA1E645}" dt="2026-03-16T11:20:37.725" v="136" actId="1076"/>
          <ac:grpSpMkLst>
            <pc:docMk/>
            <pc:sldMk cId="0" sldId="257"/>
            <ac:grpSpMk id="13" creationId="{00000000-0000-0000-0000-000000000000}"/>
          </ac:grpSpMkLst>
        </pc:grpChg>
        <pc:grpChg chg="mod">
          <ac:chgData name="Fabien PALATE" userId="08af4ba9-2916-4822-ba7c-2ed64f66fdeb" providerId="ADAL" clId="{DEA5E6DC-2505-4F58-8EC7-8FF4CAA1E645}" dt="2026-03-16T11:20:37.725" v="136" actId="1076"/>
          <ac:grpSpMkLst>
            <pc:docMk/>
            <pc:sldMk cId="0" sldId="257"/>
            <ac:grpSpMk id="24" creationId="{086176DE-F2D3-6DFD-C0C1-FE6F7B67334C}"/>
          </ac:grpSpMkLst>
        </pc:grpChg>
        <pc:grpChg chg="mod">
          <ac:chgData name="Fabien PALATE" userId="08af4ba9-2916-4822-ba7c-2ed64f66fdeb" providerId="ADAL" clId="{DEA5E6DC-2505-4F58-8EC7-8FF4CAA1E645}" dt="2026-03-16T11:20:37.725" v="136" actId="1076"/>
          <ac:grpSpMkLst>
            <pc:docMk/>
            <pc:sldMk cId="0" sldId="257"/>
            <ac:grpSpMk id="28" creationId="{2D48DF72-1CB7-1FC6-3C5B-5D7385406E5A}"/>
          </ac:grpSpMkLst>
        </pc:grpChg>
        <pc:picChg chg="add mod">
          <ac:chgData name="Fabien PALATE" userId="08af4ba9-2916-4822-ba7c-2ed64f66fdeb" providerId="ADAL" clId="{DEA5E6DC-2505-4F58-8EC7-8FF4CAA1E645}" dt="2026-03-16T11:19:53.174" v="128"/>
          <ac:picMkLst>
            <pc:docMk/>
            <pc:sldMk cId="0" sldId="257"/>
            <ac:picMk id="30" creationId="{30DD55B2-E5B7-4590-509C-93681328F925}"/>
          </ac:picMkLst>
        </pc:picChg>
        <pc:picChg chg="add mod">
          <ac:chgData name="Fabien PALATE" userId="08af4ba9-2916-4822-ba7c-2ed64f66fdeb" providerId="ADAL" clId="{DEA5E6DC-2505-4F58-8EC7-8FF4CAA1E645}" dt="2026-03-16T11:20:19.828" v="134" actId="1076"/>
          <ac:picMkLst>
            <pc:docMk/>
            <pc:sldMk cId="0" sldId="257"/>
            <ac:picMk id="32" creationId="{E1843511-9701-1432-6920-5D5DAEB183E7}"/>
          </ac:picMkLst>
        </pc:picChg>
      </pc:sldChg>
      <pc:sldMasterChg chg="modSp modSldLayout">
        <pc:chgData name="Fabien PALATE" userId="08af4ba9-2916-4822-ba7c-2ed64f66fdeb" providerId="ADAL" clId="{DEA5E6DC-2505-4F58-8EC7-8FF4CAA1E645}" dt="2026-03-26T17:42:04.059" v="207"/>
        <pc:sldMasterMkLst>
          <pc:docMk/>
          <pc:sldMasterMk cId="0" sldId="2147483648"/>
        </pc:sldMasterMkLst>
        <pc:spChg chg="mod">
          <ac:chgData name="Fabien PALATE" userId="08af4ba9-2916-4822-ba7c-2ed64f66fdeb" providerId="ADAL" clId="{DEA5E6DC-2505-4F58-8EC7-8FF4CAA1E645}" dt="2026-03-26T17:42:04.059" v="207"/>
          <ac:spMkLst>
            <pc:docMk/>
            <pc:sldMasterMk cId="0" sldId="2147483648"/>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ac:spMk id="3" creationId="{00000000-0000-0000-0000-000000000000}"/>
          </ac:spMkLst>
        </pc:spChg>
        <pc:spChg chg="mod">
          <ac:chgData name="Fabien PALATE" userId="08af4ba9-2916-4822-ba7c-2ed64f66fdeb" providerId="ADAL" clId="{DEA5E6DC-2505-4F58-8EC7-8FF4CAA1E645}" dt="2026-03-26T17:42:04.059" v="207"/>
          <ac:spMkLst>
            <pc:docMk/>
            <pc:sldMasterMk cId="0" sldId="2147483648"/>
            <ac:spMk id="4" creationId="{00000000-0000-0000-0000-000000000000}"/>
          </ac:spMkLst>
        </pc:spChg>
        <pc:spChg chg="mod">
          <ac:chgData name="Fabien PALATE" userId="08af4ba9-2916-4822-ba7c-2ed64f66fdeb" providerId="ADAL" clId="{DEA5E6DC-2505-4F58-8EC7-8FF4CAA1E645}" dt="2026-03-26T17:42:04.059" v="207"/>
          <ac:spMkLst>
            <pc:docMk/>
            <pc:sldMasterMk cId="0" sldId="2147483648"/>
            <ac:spMk id="5" creationId="{00000000-0000-0000-0000-000000000000}"/>
          </ac:spMkLst>
        </pc:spChg>
        <pc:spChg chg="mod">
          <ac:chgData name="Fabien PALATE" userId="08af4ba9-2916-4822-ba7c-2ed64f66fdeb" providerId="ADAL" clId="{DEA5E6DC-2505-4F58-8EC7-8FF4CAA1E645}" dt="2026-03-26T17:42:04.059" v="207"/>
          <ac:spMkLst>
            <pc:docMk/>
            <pc:sldMasterMk cId="0" sldId="2147483648"/>
            <ac:spMk id="6" creationId="{00000000-0000-0000-0000-000000000000}"/>
          </ac:spMkLst>
        </pc:spChg>
        <pc:sldLayoutChg chg="modSp">
          <pc:chgData name="Fabien PALATE" userId="08af4ba9-2916-4822-ba7c-2ed64f66fdeb" providerId="ADAL" clId="{DEA5E6DC-2505-4F58-8EC7-8FF4CAA1E645}" dt="2026-03-26T17:42:04.059" v="207"/>
          <pc:sldLayoutMkLst>
            <pc:docMk/>
            <pc:sldMasterMk cId="0" sldId="2147483648"/>
            <pc:sldLayoutMk cId="0" sldId="2147483649"/>
          </pc:sldLayoutMkLst>
          <pc:spChg chg="mod">
            <ac:chgData name="Fabien PALATE" userId="08af4ba9-2916-4822-ba7c-2ed64f66fdeb" providerId="ADAL" clId="{DEA5E6DC-2505-4F58-8EC7-8FF4CAA1E645}" dt="2026-03-26T17:42:04.059" v="207"/>
            <ac:spMkLst>
              <pc:docMk/>
              <pc:sldMasterMk cId="0" sldId="2147483648"/>
              <pc:sldLayoutMk cId="0" sldId="2147483649"/>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49"/>
              <ac:spMk id="3"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1"/>
          </pc:sldLayoutMkLst>
          <pc:spChg chg="mod">
            <ac:chgData name="Fabien PALATE" userId="08af4ba9-2916-4822-ba7c-2ed64f66fdeb" providerId="ADAL" clId="{DEA5E6DC-2505-4F58-8EC7-8FF4CAA1E645}" dt="2026-03-26T17:42:04.059" v="207"/>
            <ac:spMkLst>
              <pc:docMk/>
              <pc:sldMasterMk cId="0" sldId="2147483648"/>
              <pc:sldLayoutMk cId="0" sldId="2147483651"/>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1"/>
              <ac:spMk id="3"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2"/>
          </pc:sldLayoutMkLst>
          <pc:spChg chg="mod">
            <ac:chgData name="Fabien PALATE" userId="08af4ba9-2916-4822-ba7c-2ed64f66fdeb" providerId="ADAL" clId="{DEA5E6DC-2505-4F58-8EC7-8FF4CAA1E645}" dt="2026-03-26T17:42:04.059" v="207"/>
            <ac:spMkLst>
              <pc:docMk/>
              <pc:sldMasterMk cId="0" sldId="2147483648"/>
              <pc:sldLayoutMk cId="0" sldId="2147483652"/>
              <ac:spMk id="3"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2"/>
              <ac:spMk id="4"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3"/>
          </pc:sldLayoutMkLst>
          <pc:spChg chg="mod">
            <ac:chgData name="Fabien PALATE" userId="08af4ba9-2916-4822-ba7c-2ed64f66fdeb" providerId="ADAL" clId="{DEA5E6DC-2505-4F58-8EC7-8FF4CAA1E645}" dt="2026-03-26T17:42:04.059" v="207"/>
            <ac:spMkLst>
              <pc:docMk/>
              <pc:sldMasterMk cId="0" sldId="2147483648"/>
              <pc:sldLayoutMk cId="0" sldId="2147483653"/>
              <ac:spMk id="3"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3"/>
              <ac:spMk id="4"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3"/>
              <ac:spMk id="5"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3"/>
              <ac:spMk id="6"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6"/>
          </pc:sldLayoutMkLst>
          <pc:spChg chg="mod">
            <ac:chgData name="Fabien PALATE" userId="08af4ba9-2916-4822-ba7c-2ed64f66fdeb" providerId="ADAL" clId="{DEA5E6DC-2505-4F58-8EC7-8FF4CAA1E645}" dt="2026-03-26T17:42:04.059" v="207"/>
            <ac:spMkLst>
              <pc:docMk/>
              <pc:sldMasterMk cId="0" sldId="2147483648"/>
              <pc:sldLayoutMk cId="0" sldId="2147483656"/>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6"/>
              <ac:spMk id="3"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6"/>
              <ac:spMk id="4"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7"/>
          </pc:sldLayoutMkLst>
          <pc:spChg chg="mod">
            <ac:chgData name="Fabien PALATE" userId="08af4ba9-2916-4822-ba7c-2ed64f66fdeb" providerId="ADAL" clId="{DEA5E6DC-2505-4F58-8EC7-8FF4CAA1E645}" dt="2026-03-26T17:42:04.059" v="207"/>
            <ac:spMkLst>
              <pc:docMk/>
              <pc:sldMasterMk cId="0" sldId="2147483648"/>
              <pc:sldLayoutMk cId="0" sldId="2147483657"/>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7"/>
              <ac:spMk id="3"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7"/>
              <ac:spMk id="4" creationId="{00000000-0000-0000-0000-000000000000}"/>
            </ac:spMkLst>
          </pc:spChg>
        </pc:sldLayoutChg>
        <pc:sldLayoutChg chg="modSp">
          <pc:chgData name="Fabien PALATE" userId="08af4ba9-2916-4822-ba7c-2ed64f66fdeb" providerId="ADAL" clId="{DEA5E6DC-2505-4F58-8EC7-8FF4CAA1E645}" dt="2026-03-26T17:42:04.059" v="207"/>
          <pc:sldLayoutMkLst>
            <pc:docMk/>
            <pc:sldMasterMk cId="0" sldId="2147483648"/>
            <pc:sldLayoutMk cId="0" sldId="2147483659"/>
          </pc:sldLayoutMkLst>
          <pc:spChg chg="mod">
            <ac:chgData name="Fabien PALATE" userId="08af4ba9-2916-4822-ba7c-2ed64f66fdeb" providerId="ADAL" clId="{DEA5E6DC-2505-4F58-8EC7-8FF4CAA1E645}" dt="2026-03-26T17:42:04.059" v="207"/>
            <ac:spMkLst>
              <pc:docMk/>
              <pc:sldMasterMk cId="0" sldId="2147483648"/>
              <pc:sldLayoutMk cId="0" sldId="2147483659"/>
              <ac:spMk id="2" creationId="{00000000-0000-0000-0000-000000000000}"/>
            </ac:spMkLst>
          </pc:spChg>
          <pc:spChg chg="mod">
            <ac:chgData name="Fabien PALATE" userId="08af4ba9-2916-4822-ba7c-2ed64f66fdeb" providerId="ADAL" clId="{DEA5E6DC-2505-4F58-8EC7-8FF4CAA1E645}" dt="2026-03-26T17:42:04.059" v="207"/>
            <ac:spMkLst>
              <pc:docMk/>
              <pc:sldMasterMk cId="0" sldId="2147483648"/>
              <pc:sldLayoutMk cId="0" sldId="2147483659"/>
              <ac:spMk id="3" creationId="{00000000-0000-0000-0000-000000000000}"/>
            </ac:spMkLst>
          </pc:spChg>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0999" y="10584296"/>
            <a:ext cx="38771326" cy="7303309"/>
          </a:xfrm>
        </p:spPr>
        <p:txBody>
          <a:bodyPr/>
          <a:lstStyle/>
          <a:p>
            <a:r>
              <a:rPr lang="en-US"/>
              <a:t>Click to edit Master title style</a:t>
            </a:r>
          </a:p>
        </p:txBody>
      </p:sp>
      <p:sp>
        <p:nvSpPr>
          <p:cNvPr id="3" name="Subtitle 2"/>
          <p:cNvSpPr>
            <a:spLocks noGrp="1"/>
          </p:cNvSpPr>
          <p:nvPr>
            <p:ph type="subTitle" idx="1"/>
          </p:nvPr>
        </p:nvSpPr>
        <p:spPr>
          <a:xfrm>
            <a:off x="6842002" y="19307240"/>
            <a:ext cx="31929327" cy="8707185"/>
          </a:xfrm>
        </p:spPr>
        <p:txBody>
          <a:bodyPr/>
          <a:lstStyle>
            <a:lvl1pPr marL="0" indent="0" algn="ctr">
              <a:buNone/>
              <a:defRPr>
                <a:solidFill>
                  <a:schemeClr val="tx1">
                    <a:tint val="75000"/>
                  </a:schemeClr>
                </a:solidFill>
              </a:defRPr>
            </a:lvl1pPr>
            <a:lvl2pPr marL="2289204" indent="0" algn="ctr">
              <a:buNone/>
              <a:defRPr>
                <a:solidFill>
                  <a:schemeClr val="tx1">
                    <a:tint val="75000"/>
                  </a:schemeClr>
                </a:solidFill>
              </a:defRPr>
            </a:lvl2pPr>
            <a:lvl3pPr marL="4578402" indent="0" algn="ctr">
              <a:buNone/>
              <a:defRPr>
                <a:solidFill>
                  <a:schemeClr val="tx1">
                    <a:tint val="75000"/>
                  </a:schemeClr>
                </a:solidFill>
              </a:defRPr>
            </a:lvl3pPr>
            <a:lvl4pPr marL="6867611" indent="0" algn="ctr">
              <a:buNone/>
              <a:defRPr>
                <a:solidFill>
                  <a:schemeClr val="tx1">
                    <a:tint val="75000"/>
                  </a:schemeClr>
                </a:solidFill>
              </a:defRPr>
            </a:lvl4pPr>
            <a:lvl5pPr marL="9156814" indent="0" algn="ctr">
              <a:buNone/>
              <a:defRPr>
                <a:solidFill>
                  <a:schemeClr val="tx1">
                    <a:tint val="75000"/>
                  </a:schemeClr>
                </a:solidFill>
              </a:defRPr>
            </a:lvl5pPr>
            <a:lvl6pPr marL="11446017" indent="0" algn="ctr">
              <a:buNone/>
              <a:defRPr>
                <a:solidFill>
                  <a:schemeClr val="tx1">
                    <a:tint val="75000"/>
                  </a:schemeClr>
                </a:solidFill>
              </a:defRPr>
            </a:lvl6pPr>
            <a:lvl7pPr marL="13735215" indent="0" algn="ctr">
              <a:buNone/>
              <a:defRPr>
                <a:solidFill>
                  <a:schemeClr val="tx1">
                    <a:tint val="75000"/>
                  </a:schemeClr>
                </a:solidFill>
              </a:defRPr>
            </a:lvl7pPr>
            <a:lvl8pPr marL="16024419" indent="0" algn="ctr">
              <a:buNone/>
              <a:defRPr>
                <a:solidFill>
                  <a:schemeClr val="tx1">
                    <a:tint val="75000"/>
                  </a:schemeClr>
                </a:solidFill>
              </a:defRPr>
            </a:lvl8pPr>
            <a:lvl9pPr marL="1831362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069661" y="1364470"/>
            <a:ext cx="10262998" cy="2907127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0666" y="1364470"/>
            <a:ext cx="30028772" cy="290712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03139" y="21894174"/>
            <a:ext cx="38771326" cy="6766997"/>
          </a:xfrm>
        </p:spPr>
        <p:txBody>
          <a:bodyPr anchor="t"/>
          <a:lstStyle>
            <a:lvl1pPr algn="l">
              <a:defRPr sz="20028" b="1" cap="all"/>
            </a:lvl1pPr>
          </a:lstStyle>
          <a:p>
            <a:r>
              <a:rPr lang="en-US"/>
              <a:t>Click to edit Master title style</a:t>
            </a:r>
          </a:p>
        </p:txBody>
      </p:sp>
      <p:sp>
        <p:nvSpPr>
          <p:cNvPr id="3" name="Text Placeholder 2"/>
          <p:cNvSpPr>
            <a:spLocks noGrp="1"/>
          </p:cNvSpPr>
          <p:nvPr>
            <p:ph type="body" idx="1"/>
          </p:nvPr>
        </p:nvSpPr>
        <p:spPr>
          <a:xfrm>
            <a:off x="3603139" y="14441007"/>
            <a:ext cx="38771326" cy="7453158"/>
          </a:xfrm>
        </p:spPr>
        <p:txBody>
          <a:bodyPr anchor="b"/>
          <a:lstStyle>
            <a:lvl1pPr marL="0" indent="0">
              <a:buNone/>
              <a:defRPr sz="10014">
                <a:solidFill>
                  <a:schemeClr val="tx1">
                    <a:tint val="75000"/>
                  </a:schemeClr>
                </a:solidFill>
              </a:defRPr>
            </a:lvl1pPr>
            <a:lvl2pPr marL="2289204" indent="0">
              <a:buNone/>
              <a:defRPr sz="9013">
                <a:solidFill>
                  <a:schemeClr val="tx1">
                    <a:tint val="75000"/>
                  </a:schemeClr>
                </a:solidFill>
              </a:defRPr>
            </a:lvl2pPr>
            <a:lvl3pPr marL="4578402" indent="0">
              <a:buNone/>
              <a:defRPr sz="8011">
                <a:solidFill>
                  <a:schemeClr val="tx1">
                    <a:tint val="75000"/>
                  </a:schemeClr>
                </a:solidFill>
              </a:defRPr>
            </a:lvl3pPr>
            <a:lvl4pPr marL="6867611" indent="0">
              <a:buNone/>
              <a:defRPr sz="7009">
                <a:solidFill>
                  <a:schemeClr val="tx1">
                    <a:tint val="75000"/>
                  </a:schemeClr>
                </a:solidFill>
              </a:defRPr>
            </a:lvl4pPr>
            <a:lvl5pPr marL="9156814" indent="0">
              <a:buNone/>
              <a:defRPr sz="7009">
                <a:solidFill>
                  <a:schemeClr val="tx1">
                    <a:tint val="75000"/>
                  </a:schemeClr>
                </a:solidFill>
              </a:defRPr>
            </a:lvl5pPr>
            <a:lvl6pPr marL="11446017" indent="0">
              <a:buNone/>
              <a:defRPr sz="7009">
                <a:solidFill>
                  <a:schemeClr val="tx1">
                    <a:tint val="75000"/>
                  </a:schemeClr>
                </a:solidFill>
              </a:defRPr>
            </a:lvl6pPr>
            <a:lvl7pPr marL="13735215" indent="0">
              <a:buNone/>
              <a:defRPr sz="7009">
                <a:solidFill>
                  <a:schemeClr val="tx1">
                    <a:tint val="75000"/>
                  </a:schemeClr>
                </a:solidFill>
              </a:defRPr>
            </a:lvl7pPr>
            <a:lvl8pPr marL="16024419" indent="0">
              <a:buNone/>
              <a:defRPr sz="7009">
                <a:solidFill>
                  <a:schemeClr val="tx1">
                    <a:tint val="75000"/>
                  </a:schemeClr>
                </a:solidFill>
              </a:defRPr>
            </a:lvl8pPr>
            <a:lvl9pPr marL="18313628" indent="0">
              <a:buNone/>
              <a:defRPr sz="700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0667" y="7950056"/>
            <a:ext cx="20145885" cy="22485676"/>
          </a:xfrm>
        </p:spPr>
        <p:txBody>
          <a:bodyPr/>
          <a:lstStyle>
            <a:lvl1pPr>
              <a:defRPr sz="14020"/>
            </a:lvl1pPr>
            <a:lvl2pPr>
              <a:defRPr sz="12017"/>
            </a:lvl2pPr>
            <a:lvl3pPr>
              <a:defRPr sz="10014"/>
            </a:lvl3pPr>
            <a:lvl4pPr>
              <a:defRPr sz="9013"/>
            </a:lvl4pPr>
            <a:lvl5pPr>
              <a:defRPr sz="9013"/>
            </a:lvl5pPr>
            <a:lvl6pPr>
              <a:defRPr sz="9013"/>
            </a:lvl6pPr>
            <a:lvl7pPr>
              <a:defRPr sz="9013"/>
            </a:lvl7pPr>
            <a:lvl8pPr>
              <a:defRPr sz="9013"/>
            </a:lvl8pPr>
            <a:lvl9pPr>
              <a:defRPr sz="9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186776" y="7950056"/>
            <a:ext cx="20145885" cy="22485676"/>
          </a:xfrm>
        </p:spPr>
        <p:txBody>
          <a:bodyPr/>
          <a:lstStyle>
            <a:lvl1pPr>
              <a:defRPr sz="14020"/>
            </a:lvl1pPr>
            <a:lvl2pPr>
              <a:defRPr sz="12017"/>
            </a:lvl2pPr>
            <a:lvl3pPr>
              <a:defRPr sz="10014"/>
            </a:lvl3pPr>
            <a:lvl4pPr>
              <a:defRPr sz="9013"/>
            </a:lvl4pPr>
            <a:lvl5pPr>
              <a:defRPr sz="9013"/>
            </a:lvl5pPr>
            <a:lvl6pPr>
              <a:defRPr sz="9013"/>
            </a:lvl6pPr>
            <a:lvl7pPr>
              <a:defRPr sz="9013"/>
            </a:lvl7pPr>
            <a:lvl8pPr>
              <a:defRPr sz="9013"/>
            </a:lvl8pPr>
            <a:lvl9pPr>
              <a:defRPr sz="9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280666" y="7626685"/>
            <a:ext cx="20153806" cy="3178435"/>
          </a:xfrm>
        </p:spPr>
        <p:txBody>
          <a:bodyPr anchor="b"/>
          <a:lstStyle>
            <a:lvl1pPr marL="0" indent="0">
              <a:buNone/>
              <a:defRPr sz="12017" b="1"/>
            </a:lvl1pPr>
            <a:lvl2pPr marL="2289204" indent="0">
              <a:buNone/>
              <a:defRPr sz="10014" b="1"/>
            </a:lvl2pPr>
            <a:lvl3pPr marL="4578402" indent="0">
              <a:buNone/>
              <a:defRPr sz="9013" b="1"/>
            </a:lvl3pPr>
            <a:lvl4pPr marL="6867611" indent="0">
              <a:buNone/>
              <a:defRPr sz="8011" b="1"/>
            </a:lvl4pPr>
            <a:lvl5pPr marL="9156814" indent="0">
              <a:buNone/>
              <a:defRPr sz="8011" b="1"/>
            </a:lvl5pPr>
            <a:lvl6pPr marL="11446017" indent="0">
              <a:buNone/>
              <a:defRPr sz="8011" b="1"/>
            </a:lvl6pPr>
            <a:lvl7pPr marL="13735215" indent="0">
              <a:buNone/>
              <a:defRPr sz="8011" b="1"/>
            </a:lvl7pPr>
            <a:lvl8pPr marL="16024419" indent="0">
              <a:buNone/>
              <a:defRPr sz="8011" b="1"/>
            </a:lvl8pPr>
            <a:lvl9pPr marL="18313628" indent="0">
              <a:buNone/>
              <a:defRPr sz="8011" b="1"/>
            </a:lvl9pPr>
          </a:lstStyle>
          <a:p>
            <a:pPr lvl="0"/>
            <a:r>
              <a:rPr lang="en-US"/>
              <a:t>Click to edit Master text styles</a:t>
            </a:r>
          </a:p>
        </p:txBody>
      </p:sp>
      <p:sp>
        <p:nvSpPr>
          <p:cNvPr id="4" name="Content Placeholder 3"/>
          <p:cNvSpPr>
            <a:spLocks noGrp="1"/>
          </p:cNvSpPr>
          <p:nvPr>
            <p:ph sz="half" idx="2"/>
          </p:nvPr>
        </p:nvSpPr>
        <p:spPr>
          <a:xfrm>
            <a:off x="2280666" y="10805113"/>
            <a:ext cx="20153806" cy="19630603"/>
          </a:xfrm>
        </p:spPr>
        <p:txBody>
          <a:bodyPr/>
          <a:lstStyle>
            <a:lvl1pPr>
              <a:defRPr sz="12017"/>
            </a:lvl1pPr>
            <a:lvl2pPr>
              <a:defRPr sz="10014"/>
            </a:lvl2pPr>
            <a:lvl3pPr>
              <a:defRPr sz="9013"/>
            </a:lvl3pPr>
            <a:lvl4pPr>
              <a:defRPr sz="8011"/>
            </a:lvl4pPr>
            <a:lvl5pPr>
              <a:defRPr sz="8011"/>
            </a:lvl5pPr>
            <a:lvl6pPr>
              <a:defRPr sz="8011"/>
            </a:lvl6pPr>
            <a:lvl7pPr>
              <a:defRPr sz="8011"/>
            </a:lvl7pPr>
            <a:lvl8pPr>
              <a:defRPr sz="8011"/>
            </a:lvl8pPr>
            <a:lvl9pPr>
              <a:defRPr sz="80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3170944" y="7626685"/>
            <a:ext cx="20161724" cy="3178435"/>
          </a:xfrm>
        </p:spPr>
        <p:txBody>
          <a:bodyPr anchor="b"/>
          <a:lstStyle>
            <a:lvl1pPr marL="0" indent="0">
              <a:buNone/>
              <a:defRPr sz="12017" b="1"/>
            </a:lvl1pPr>
            <a:lvl2pPr marL="2289204" indent="0">
              <a:buNone/>
              <a:defRPr sz="10014" b="1"/>
            </a:lvl2pPr>
            <a:lvl3pPr marL="4578402" indent="0">
              <a:buNone/>
              <a:defRPr sz="9013" b="1"/>
            </a:lvl3pPr>
            <a:lvl4pPr marL="6867611" indent="0">
              <a:buNone/>
              <a:defRPr sz="8011" b="1"/>
            </a:lvl4pPr>
            <a:lvl5pPr marL="9156814" indent="0">
              <a:buNone/>
              <a:defRPr sz="8011" b="1"/>
            </a:lvl5pPr>
            <a:lvl6pPr marL="11446017" indent="0">
              <a:buNone/>
              <a:defRPr sz="8011" b="1"/>
            </a:lvl6pPr>
            <a:lvl7pPr marL="13735215" indent="0">
              <a:buNone/>
              <a:defRPr sz="8011" b="1"/>
            </a:lvl7pPr>
            <a:lvl8pPr marL="16024419" indent="0">
              <a:buNone/>
              <a:defRPr sz="8011" b="1"/>
            </a:lvl8pPr>
            <a:lvl9pPr marL="18313628" indent="0">
              <a:buNone/>
              <a:defRPr sz="8011" b="1"/>
            </a:lvl9pPr>
          </a:lstStyle>
          <a:p>
            <a:pPr lvl="0"/>
            <a:r>
              <a:rPr lang="en-US"/>
              <a:t>Click to edit Master text styles</a:t>
            </a:r>
          </a:p>
        </p:txBody>
      </p:sp>
      <p:sp>
        <p:nvSpPr>
          <p:cNvPr id="6" name="Content Placeholder 5"/>
          <p:cNvSpPr>
            <a:spLocks noGrp="1"/>
          </p:cNvSpPr>
          <p:nvPr>
            <p:ph sz="quarter" idx="4"/>
          </p:nvPr>
        </p:nvSpPr>
        <p:spPr>
          <a:xfrm>
            <a:off x="23170944" y="10805113"/>
            <a:ext cx="20161724" cy="19630603"/>
          </a:xfrm>
        </p:spPr>
        <p:txBody>
          <a:bodyPr/>
          <a:lstStyle>
            <a:lvl1pPr>
              <a:defRPr sz="12017"/>
            </a:lvl1pPr>
            <a:lvl2pPr>
              <a:defRPr sz="10014"/>
            </a:lvl2pPr>
            <a:lvl3pPr>
              <a:defRPr sz="9013"/>
            </a:lvl3pPr>
            <a:lvl4pPr>
              <a:defRPr sz="8011"/>
            </a:lvl4pPr>
            <a:lvl5pPr>
              <a:defRPr sz="8011"/>
            </a:lvl5pPr>
            <a:lvl6pPr>
              <a:defRPr sz="8011"/>
            </a:lvl6pPr>
            <a:lvl7pPr>
              <a:defRPr sz="8011"/>
            </a:lvl7pPr>
            <a:lvl8pPr>
              <a:defRPr sz="8011"/>
            </a:lvl8pPr>
            <a:lvl9pPr>
              <a:defRPr sz="801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0675" y="1356554"/>
            <a:ext cx="15006470" cy="5773242"/>
          </a:xfrm>
        </p:spPr>
        <p:txBody>
          <a:bodyPr anchor="b"/>
          <a:lstStyle>
            <a:lvl1pPr algn="l">
              <a:defRPr sz="10014" b="1"/>
            </a:lvl1pPr>
          </a:lstStyle>
          <a:p>
            <a:r>
              <a:rPr lang="en-US"/>
              <a:t>Click to edit Master title style</a:t>
            </a:r>
          </a:p>
        </p:txBody>
      </p:sp>
      <p:sp>
        <p:nvSpPr>
          <p:cNvPr id="3" name="Content Placeholder 2"/>
          <p:cNvSpPr>
            <a:spLocks noGrp="1"/>
          </p:cNvSpPr>
          <p:nvPr>
            <p:ph idx="1"/>
          </p:nvPr>
        </p:nvSpPr>
        <p:spPr>
          <a:xfrm>
            <a:off x="17833545" y="1356567"/>
            <a:ext cx="25499115" cy="29079160"/>
          </a:xfrm>
        </p:spPr>
        <p:txBody>
          <a:bodyPr/>
          <a:lstStyle>
            <a:lvl1pPr>
              <a:defRPr sz="16022"/>
            </a:lvl1pPr>
            <a:lvl2pPr>
              <a:defRPr sz="14020"/>
            </a:lvl2pPr>
            <a:lvl3pPr>
              <a:defRPr sz="12017"/>
            </a:lvl3pPr>
            <a:lvl4pPr>
              <a:defRPr sz="10014"/>
            </a:lvl4pPr>
            <a:lvl5pPr>
              <a:defRPr sz="10014"/>
            </a:lvl5pPr>
            <a:lvl6pPr>
              <a:defRPr sz="10014"/>
            </a:lvl6pPr>
            <a:lvl7pPr>
              <a:defRPr sz="10014"/>
            </a:lvl7pPr>
            <a:lvl8pPr>
              <a:defRPr sz="10014"/>
            </a:lvl8pPr>
            <a:lvl9pPr>
              <a:defRPr sz="100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80675" y="7129814"/>
            <a:ext cx="15006470" cy="23305918"/>
          </a:xfrm>
        </p:spPr>
        <p:txBody>
          <a:bodyPr/>
          <a:lstStyle>
            <a:lvl1pPr marL="0" indent="0">
              <a:buNone/>
              <a:defRPr sz="7009"/>
            </a:lvl1pPr>
            <a:lvl2pPr marL="2289204" indent="0">
              <a:buNone/>
              <a:defRPr sz="6009"/>
            </a:lvl2pPr>
            <a:lvl3pPr marL="4578402" indent="0">
              <a:buNone/>
              <a:defRPr sz="5007"/>
            </a:lvl3pPr>
            <a:lvl4pPr marL="6867611" indent="0">
              <a:buNone/>
              <a:defRPr sz="4506"/>
            </a:lvl4pPr>
            <a:lvl5pPr marL="9156814" indent="0">
              <a:buNone/>
              <a:defRPr sz="4506"/>
            </a:lvl5pPr>
            <a:lvl6pPr marL="11446017" indent="0">
              <a:buNone/>
              <a:defRPr sz="4506"/>
            </a:lvl6pPr>
            <a:lvl7pPr marL="13735215" indent="0">
              <a:buNone/>
              <a:defRPr sz="4506"/>
            </a:lvl7pPr>
            <a:lvl8pPr marL="16024419" indent="0">
              <a:buNone/>
              <a:defRPr sz="4506"/>
            </a:lvl8pPr>
            <a:lvl9pPr marL="18313628" indent="0">
              <a:buNone/>
              <a:defRPr sz="4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40534" y="23850116"/>
            <a:ext cx="27367995" cy="2815641"/>
          </a:xfrm>
        </p:spPr>
        <p:txBody>
          <a:bodyPr anchor="b"/>
          <a:lstStyle>
            <a:lvl1pPr algn="l">
              <a:defRPr sz="10014" b="1"/>
            </a:lvl1pPr>
          </a:lstStyle>
          <a:p>
            <a:r>
              <a:rPr lang="en-US"/>
              <a:t>Click to edit Master title style</a:t>
            </a:r>
          </a:p>
        </p:txBody>
      </p:sp>
      <p:sp>
        <p:nvSpPr>
          <p:cNvPr id="3" name="Picture Placeholder 2"/>
          <p:cNvSpPr>
            <a:spLocks noGrp="1"/>
          </p:cNvSpPr>
          <p:nvPr>
            <p:ph type="pic" idx="1"/>
          </p:nvPr>
        </p:nvSpPr>
        <p:spPr>
          <a:xfrm>
            <a:off x="8940534" y="3044362"/>
            <a:ext cx="27367995" cy="20442955"/>
          </a:xfrm>
        </p:spPr>
        <p:txBody>
          <a:bodyPr/>
          <a:lstStyle>
            <a:lvl1pPr marL="0" indent="0">
              <a:buNone/>
              <a:defRPr sz="16022"/>
            </a:lvl1pPr>
            <a:lvl2pPr marL="2289204" indent="0">
              <a:buNone/>
              <a:defRPr sz="14020"/>
            </a:lvl2pPr>
            <a:lvl3pPr marL="4578402" indent="0">
              <a:buNone/>
              <a:defRPr sz="12017"/>
            </a:lvl3pPr>
            <a:lvl4pPr marL="6867611" indent="0">
              <a:buNone/>
              <a:defRPr sz="10014"/>
            </a:lvl4pPr>
            <a:lvl5pPr marL="9156814" indent="0">
              <a:buNone/>
              <a:defRPr sz="10014"/>
            </a:lvl5pPr>
            <a:lvl6pPr marL="11446017" indent="0">
              <a:buNone/>
              <a:defRPr sz="10014"/>
            </a:lvl6pPr>
            <a:lvl7pPr marL="13735215" indent="0">
              <a:buNone/>
              <a:defRPr sz="10014"/>
            </a:lvl7pPr>
            <a:lvl8pPr marL="16024419" indent="0">
              <a:buNone/>
              <a:defRPr sz="10014"/>
            </a:lvl8pPr>
            <a:lvl9pPr marL="18313628" indent="0">
              <a:buNone/>
              <a:defRPr sz="10014"/>
            </a:lvl9pPr>
          </a:lstStyle>
          <a:p>
            <a:endParaRPr lang="en-US"/>
          </a:p>
        </p:txBody>
      </p:sp>
      <p:sp>
        <p:nvSpPr>
          <p:cNvPr id="4" name="Text Placeholder 3"/>
          <p:cNvSpPr>
            <a:spLocks noGrp="1"/>
          </p:cNvSpPr>
          <p:nvPr>
            <p:ph type="body" sz="half" idx="2"/>
          </p:nvPr>
        </p:nvSpPr>
        <p:spPr>
          <a:xfrm>
            <a:off x="8940534" y="26665765"/>
            <a:ext cx="27367995" cy="3998677"/>
          </a:xfrm>
        </p:spPr>
        <p:txBody>
          <a:bodyPr/>
          <a:lstStyle>
            <a:lvl1pPr marL="0" indent="0">
              <a:buNone/>
              <a:defRPr sz="7009"/>
            </a:lvl1pPr>
            <a:lvl2pPr marL="2289204" indent="0">
              <a:buNone/>
              <a:defRPr sz="6009"/>
            </a:lvl2pPr>
            <a:lvl3pPr marL="4578402" indent="0">
              <a:buNone/>
              <a:defRPr sz="5007"/>
            </a:lvl3pPr>
            <a:lvl4pPr marL="6867611" indent="0">
              <a:buNone/>
              <a:defRPr sz="4506"/>
            </a:lvl4pPr>
            <a:lvl5pPr marL="9156814" indent="0">
              <a:buNone/>
              <a:defRPr sz="4506"/>
            </a:lvl5pPr>
            <a:lvl6pPr marL="11446017" indent="0">
              <a:buNone/>
              <a:defRPr sz="4506"/>
            </a:lvl6pPr>
            <a:lvl7pPr marL="13735215" indent="0">
              <a:buNone/>
              <a:defRPr sz="4506"/>
            </a:lvl7pPr>
            <a:lvl8pPr marL="16024419" indent="0">
              <a:buNone/>
              <a:defRPr sz="4506"/>
            </a:lvl8pPr>
            <a:lvl9pPr marL="18313628" indent="0">
              <a:buNone/>
              <a:defRPr sz="4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0666" y="1364452"/>
            <a:ext cx="41051992" cy="567859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80666" y="7950056"/>
            <a:ext cx="41051992" cy="22485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80667" y="31579333"/>
            <a:ext cx="10643109" cy="1813997"/>
          </a:xfrm>
          <a:prstGeom prst="rect">
            <a:avLst/>
          </a:prstGeom>
        </p:spPr>
        <p:txBody>
          <a:bodyPr vert="horz" lIns="91440" tIns="45720" rIns="91440" bIns="45720" rtlCol="0" anchor="ctr"/>
          <a:lstStyle>
            <a:lvl1pPr algn="l">
              <a:defRPr sz="6009">
                <a:solidFill>
                  <a:schemeClr val="tx1">
                    <a:tint val="75000"/>
                  </a:schemeClr>
                </a:solidFill>
              </a:defRPr>
            </a:lvl1pPr>
          </a:lstStyle>
          <a:p>
            <a:fld id="{1D8BD707-D9CF-40AE-B4C6-C98DA3205C09}" type="datetimeFigureOut">
              <a:rPr lang="en-US" smtClean="0"/>
              <a:pPr/>
              <a:t>4/2/2026</a:t>
            </a:fld>
            <a:endParaRPr lang="en-US"/>
          </a:p>
        </p:txBody>
      </p:sp>
      <p:sp>
        <p:nvSpPr>
          <p:cNvPr id="5" name="Footer Placeholder 4"/>
          <p:cNvSpPr>
            <a:spLocks noGrp="1"/>
          </p:cNvSpPr>
          <p:nvPr>
            <p:ph type="ftr" sz="quarter" idx="3"/>
          </p:nvPr>
        </p:nvSpPr>
        <p:spPr>
          <a:xfrm>
            <a:off x="15584552" y="31579333"/>
            <a:ext cx="14444220" cy="1813997"/>
          </a:xfrm>
          <a:prstGeom prst="rect">
            <a:avLst/>
          </a:prstGeom>
        </p:spPr>
        <p:txBody>
          <a:bodyPr vert="horz" lIns="91440" tIns="45720" rIns="91440" bIns="45720" rtlCol="0" anchor="ctr"/>
          <a:lstStyle>
            <a:lvl1pPr algn="ctr">
              <a:defRPr sz="600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689552" y="31579333"/>
            <a:ext cx="10643109" cy="1813997"/>
          </a:xfrm>
          <a:prstGeom prst="rect">
            <a:avLst/>
          </a:prstGeom>
        </p:spPr>
        <p:txBody>
          <a:bodyPr vert="horz" lIns="91440" tIns="45720" rIns="91440" bIns="45720" rtlCol="0" anchor="ctr"/>
          <a:lstStyle>
            <a:lvl1pPr algn="r">
              <a:defRPr sz="6009">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8402" rtl="0" eaLnBrk="1" latinLnBrk="0" hangingPunct="1">
        <a:spcBef>
          <a:spcPct val="0"/>
        </a:spcBef>
        <a:buNone/>
        <a:defRPr sz="22031" kern="1200">
          <a:solidFill>
            <a:schemeClr val="tx1"/>
          </a:solidFill>
          <a:latin typeface="+mj-lt"/>
          <a:ea typeface="+mj-ea"/>
          <a:cs typeface="+mj-cs"/>
        </a:defRPr>
      </a:lvl1pPr>
    </p:titleStyle>
    <p:bodyStyle>
      <a:lvl1pPr marL="1716904" indent="-1716904" algn="l" defTabSz="4578402" rtl="0" eaLnBrk="1" latinLnBrk="0" hangingPunct="1">
        <a:spcBef>
          <a:spcPct val="20000"/>
        </a:spcBef>
        <a:buFont typeface="Arial" pitchFamily="34" charset="0"/>
        <a:buChar char="•"/>
        <a:defRPr sz="16022" kern="1200">
          <a:solidFill>
            <a:schemeClr val="tx1"/>
          </a:solidFill>
          <a:latin typeface="+mn-lt"/>
          <a:ea typeface="+mn-ea"/>
          <a:cs typeface="+mn-cs"/>
        </a:defRPr>
      </a:lvl1pPr>
      <a:lvl2pPr marL="3719955" indent="-1430751" algn="l" defTabSz="4578402" rtl="0" eaLnBrk="1" latinLnBrk="0" hangingPunct="1">
        <a:spcBef>
          <a:spcPct val="20000"/>
        </a:spcBef>
        <a:buFont typeface="Arial" pitchFamily="34" charset="0"/>
        <a:buChar char="–"/>
        <a:defRPr sz="14020" kern="1200">
          <a:solidFill>
            <a:schemeClr val="tx1"/>
          </a:solidFill>
          <a:latin typeface="+mn-lt"/>
          <a:ea typeface="+mn-ea"/>
          <a:cs typeface="+mn-cs"/>
        </a:defRPr>
      </a:lvl2pPr>
      <a:lvl3pPr marL="5723006" indent="-1144599" algn="l" defTabSz="4578402" rtl="0" eaLnBrk="1" latinLnBrk="0" hangingPunct="1">
        <a:spcBef>
          <a:spcPct val="20000"/>
        </a:spcBef>
        <a:buFont typeface="Arial" pitchFamily="34" charset="0"/>
        <a:buChar char="•"/>
        <a:defRPr sz="12017" kern="1200">
          <a:solidFill>
            <a:schemeClr val="tx1"/>
          </a:solidFill>
          <a:latin typeface="+mn-lt"/>
          <a:ea typeface="+mn-ea"/>
          <a:cs typeface="+mn-cs"/>
        </a:defRPr>
      </a:lvl3pPr>
      <a:lvl4pPr marL="8012215"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4pPr>
      <a:lvl5pPr marL="10301413"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5pPr>
      <a:lvl6pPr marL="12590617"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6pPr>
      <a:lvl7pPr marL="14879820"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7pPr>
      <a:lvl8pPr marL="17169019"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8pPr>
      <a:lvl9pPr marL="19458227" indent="-1144599" algn="l" defTabSz="4578402" rtl="0" eaLnBrk="1" latinLnBrk="0" hangingPunct="1">
        <a:spcBef>
          <a:spcPct val="20000"/>
        </a:spcBef>
        <a:buFont typeface="Arial" pitchFamily="34" charset="0"/>
        <a:buChar char="•"/>
        <a:defRPr sz="10014" kern="1200">
          <a:solidFill>
            <a:schemeClr val="tx1"/>
          </a:solidFill>
          <a:latin typeface="+mn-lt"/>
          <a:ea typeface="+mn-ea"/>
          <a:cs typeface="+mn-cs"/>
        </a:defRPr>
      </a:lvl9pPr>
    </p:bodyStyle>
    <p:otherStyle>
      <a:defPPr>
        <a:defRPr lang="en-US"/>
      </a:defPPr>
      <a:lvl1pPr marL="0" algn="l" defTabSz="4578402" rtl="0" eaLnBrk="1" latinLnBrk="0" hangingPunct="1">
        <a:defRPr sz="9013" kern="1200">
          <a:solidFill>
            <a:schemeClr val="tx1"/>
          </a:solidFill>
          <a:latin typeface="+mn-lt"/>
          <a:ea typeface="+mn-ea"/>
          <a:cs typeface="+mn-cs"/>
        </a:defRPr>
      </a:lvl1pPr>
      <a:lvl2pPr marL="2289204" algn="l" defTabSz="4578402" rtl="0" eaLnBrk="1" latinLnBrk="0" hangingPunct="1">
        <a:defRPr sz="9013" kern="1200">
          <a:solidFill>
            <a:schemeClr val="tx1"/>
          </a:solidFill>
          <a:latin typeface="+mn-lt"/>
          <a:ea typeface="+mn-ea"/>
          <a:cs typeface="+mn-cs"/>
        </a:defRPr>
      </a:lvl2pPr>
      <a:lvl3pPr marL="4578402" algn="l" defTabSz="4578402" rtl="0" eaLnBrk="1" latinLnBrk="0" hangingPunct="1">
        <a:defRPr sz="9013" kern="1200">
          <a:solidFill>
            <a:schemeClr val="tx1"/>
          </a:solidFill>
          <a:latin typeface="+mn-lt"/>
          <a:ea typeface="+mn-ea"/>
          <a:cs typeface="+mn-cs"/>
        </a:defRPr>
      </a:lvl3pPr>
      <a:lvl4pPr marL="6867611" algn="l" defTabSz="4578402" rtl="0" eaLnBrk="1" latinLnBrk="0" hangingPunct="1">
        <a:defRPr sz="9013" kern="1200">
          <a:solidFill>
            <a:schemeClr val="tx1"/>
          </a:solidFill>
          <a:latin typeface="+mn-lt"/>
          <a:ea typeface="+mn-ea"/>
          <a:cs typeface="+mn-cs"/>
        </a:defRPr>
      </a:lvl4pPr>
      <a:lvl5pPr marL="9156814" algn="l" defTabSz="4578402" rtl="0" eaLnBrk="1" latinLnBrk="0" hangingPunct="1">
        <a:defRPr sz="9013" kern="1200">
          <a:solidFill>
            <a:schemeClr val="tx1"/>
          </a:solidFill>
          <a:latin typeface="+mn-lt"/>
          <a:ea typeface="+mn-ea"/>
          <a:cs typeface="+mn-cs"/>
        </a:defRPr>
      </a:lvl5pPr>
      <a:lvl6pPr marL="11446017" algn="l" defTabSz="4578402" rtl="0" eaLnBrk="1" latinLnBrk="0" hangingPunct="1">
        <a:defRPr sz="9013" kern="1200">
          <a:solidFill>
            <a:schemeClr val="tx1"/>
          </a:solidFill>
          <a:latin typeface="+mn-lt"/>
          <a:ea typeface="+mn-ea"/>
          <a:cs typeface="+mn-cs"/>
        </a:defRPr>
      </a:lvl6pPr>
      <a:lvl7pPr marL="13735215" algn="l" defTabSz="4578402" rtl="0" eaLnBrk="1" latinLnBrk="0" hangingPunct="1">
        <a:defRPr sz="9013" kern="1200">
          <a:solidFill>
            <a:schemeClr val="tx1"/>
          </a:solidFill>
          <a:latin typeface="+mn-lt"/>
          <a:ea typeface="+mn-ea"/>
          <a:cs typeface="+mn-cs"/>
        </a:defRPr>
      </a:lvl7pPr>
      <a:lvl8pPr marL="16024419" algn="l" defTabSz="4578402" rtl="0" eaLnBrk="1" latinLnBrk="0" hangingPunct="1">
        <a:defRPr sz="9013" kern="1200">
          <a:solidFill>
            <a:schemeClr val="tx1"/>
          </a:solidFill>
          <a:latin typeface="+mn-lt"/>
          <a:ea typeface="+mn-ea"/>
          <a:cs typeface="+mn-cs"/>
        </a:defRPr>
      </a:lvl8pPr>
      <a:lvl9pPr marL="18313628" algn="l" defTabSz="4578402" rtl="0" eaLnBrk="1" latinLnBrk="0" hangingPunct="1">
        <a:defRPr sz="9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a16="http://schemas.microsoft.com/office/drawing/2014/main" id="{31D2D6FF-D262-A972-1606-445C354E7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274" y="237108"/>
            <a:ext cx="1689303" cy="315421"/>
          </a:xfrm>
          <a:prstGeom prst="rect">
            <a:avLst/>
          </a:prstGeom>
        </p:spPr>
      </p:pic>
      <p:pic>
        <p:nvPicPr>
          <p:cNvPr id="21" name="Image 20">
            <a:extLst>
              <a:ext uri="{FF2B5EF4-FFF2-40B4-BE49-F238E27FC236}">
                <a16:creationId xmlns:a16="http://schemas.microsoft.com/office/drawing/2014/main" id="{00E389F1-3098-2F60-2FD2-E126D2B0CE09}"/>
              </a:ext>
            </a:extLst>
          </p:cNvPr>
          <p:cNvPicPr>
            <a:picLocks noChangeAspect="1"/>
          </p:cNvPicPr>
          <p:nvPr/>
        </p:nvPicPr>
        <p:blipFill>
          <a:blip r:embed="rId3">
            <a:extLst>
              <a:ext uri="{28A0092B-C50C-407E-A947-70E740481C1C}">
                <a14:useLocalDpi xmlns:a14="http://schemas.microsoft.com/office/drawing/2010/main" val="0"/>
              </a:ext>
            </a:extLst>
          </a:blip>
          <a:srcRect b="1194"/>
          <a:stretch>
            <a:fillRect/>
          </a:stretch>
        </p:blipFill>
        <p:spPr>
          <a:xfrm>
            <a:off x="-8849" y="708879"/>
            <a:ext cx="4769086" cy="8488261"/>
          </a:xfrm>
          <a:prstGeom prst="rect">
            <a:avLst/>
          </a:prstGeom>
        </p:spPr>
      </p:pic>
      <p:sp>
        <p:nvSpPr>
          <p:cNvPr id="4" name="Freeform 4"/>
          <p:cNvSpPr/>
          <p:nvPr/>
        </p:nvSpPr>
        <p:spPr>
          <a:xfrm>
            <a:off x="1493351" y="7375387"/>
            <a:ext cx="3176492" cy="1334964"/>
          </a:xfrm>
          <a:custGeom>
            <a:avLst/>
            <a:gdLst/>
            <a:ahLst/>
            <a:cxnLst/>
            <a:rect l="l" t="t" r="r" b="b"/>
            <a:pathLst>
              <a:path w="2117195" h="588597">
                <a:moveTo>
                  <a:pt x="0" y="0"/>
                </a:moveTo>
                <a:lnTo>
                  <a:pt x="2117195" y="0"/>
                </a:lnTo>
                <a:lnTo>
                  <a:pt x="2117195" y="588597"/>
                </a:lnTo>
                <a:lnTo>
                  <a:pt x="0" y="588597"/>
                </a:lnTo>
                <a:close/>
              </a:path>
            </a:pathLst>
          </a:custGeom>
          <a:solidFill>
            <a:srgbClr val="E94E1B">
              <a:alpha val="46667"/>
            </a:srgbClr>
          </a:solidFill>
        </p:spPr>
        <p:txBody>
          <a:bodyPr/>
          <a:lstStyle/>
          <a:p>
            <a:endParaRPr lang="fr-FR" sz="51276"/>
          </a:p>
        </p:txBody>
      </p:sp>
      <p:sp>
        <p:nvSpPr>
          <p:cNvPr id="9" name="TextBox 9"/>
          <p:cNvSpPr txBox="1"/>
          <p:nvPr/>
        </p:nvSpPr>
        <p:spPr>
          <a:xfrm>
            <a:off x="644978" y="1635244"/>
            <a:ext cx="3461485" cy="1047045"/>
          </a:xfrm>
          <a:prstGeom prst="rect">
            <a:avLst/>
          </a:prstGeom>
        </p:spPr>
        <p:txBody>
          <a:bodyPr wrap="square" lIns="0" tIns="0" rIns="0" bIns="0" rtlCol="0" anchor="t">
            <a:spAutoFit/>
          </a:bodyPr>
          <a:lstStyle/>
          <a:p>
            <a:pPr algn="ctr">
              <a:lnSpc>
                <a:spcPts val="2799"/>
              </a:lnSpc>
            </a:pPr>
            <a:r>
              <a:rPr lang="en-US" sz="1997" b="1" dirty="0">
                <a:solidFill>
                  <a:srgbClr val="FFFFFF"/>
                </a:solidFill>
                <a:latin typeface="DINPro-Bold" panose="02000503030000020004" pitchFamily="50" charset="0"/>
                <a:ea typeface="DIN Arabic Bold"/>
                <a:cs typeface="DIN Arabic Bold"/>
                <a:sym typeface="DIN Arabic Bold"/>
              </a:rPr>
              <a:t>COMME VOS COLLÈGUES,</a:t>
            </a:r>
          </a:p>
          <a:p>
            <a:pPr algn="ctr">
              <a:lnSpc>
                <a:spcPts val="2799"/>
              </a:lnSpc>
            </a:pPr>
            <a:r>
              <a:rPr lang="en-US" sz="1997" b="1" dirty="0">
                <a:solidFill>
                  <a:srgbClr val="FFFFFF"/>
                </a:solidFill>
                <a:latin typeface="DINPro-Bold" panose="02000503030000020004" pitchFamily="50" charset="0"/>
                <a:ea typeface="DIN Arabic Bold"/>
                <a:cs typeface="DIN Arabic Bold"/>
                <a:sym typeface="DIN Arabic Bold"/>
              </a:rPr>
              <a:t>TESTEZ DE NOUVEAUX MODES DE DÉPLACEMENT</a:t>
            </a:r>
          </a:p>
        </p:txBody>
      </p:sp>
      <p:sp>
        <p:nvSpPr>
          <p:cNvPr id="10" name="Freeform 10"/>
          <p:cNvSpPr/>
          <p:nvPr/>
        </p:nvSpPr>
        <p:spPr>
          <a:xfrm>
            <a:off x="8687" y="7298835"/>
            <a:ext cx="1461328" cy="1473720"/>
          </a:xfrm>
          <a:custGeom>
            <a:avLst/>
            <a:gdLst/>
            <a:ahLst/>
            <a:cxnLst/>
            <a:rect l="l" t="t" r="r" b="b"/>
            <a:pathLst>
              <a:path w="271754" h="274058">
                <a:moveTo>
                  <a:pt x="0" y="0"/>
                </a:moveTo>
                <a:lnTo>
                  <a:pt x="271753" y="0"/>
                </a:lnTo>
                <a:lnTo>
                  <a:pt x="271753" y="274058"/>
                </a:lnTo>
                <a:lnTo>
                  <a:pt x="0" y="274058"/>
                </a:lnTo>
                <a:lnTo>
                  <a:pt x="0" y="0"/>
                </a:lnTo>
                <a:close/>
              </a:path>
            </a:pathLst>
          </a:custGeom>
          <a:blipFill>
            <a:blip r:embed="rId4">
              <a:extLst>
                <a:ext uri="{96DAC541-7B7A-43D3-8B79-37D633B846F1}">
                  <asvg:svgBlip xmlns:asvg="http://schemas.microsoft.com/office/drawing/2016/SVG/main" r:embed="rId5"/>
                </a:ext>
              </a:extLst>
            </a:blip>
            <a:stretch>
              <a:fillRect t="-12448"/>
            </a:stretch>
          </a:blipFill>
        </p:spPr>
        <p:txBody>
          <a:bodyPr/>
          <a:lstStyle/>
          <a:p>
            <a:endParaRPr lang="fr-FR" sz="51276"/>
          </a:p>
        </p:txBody>
      </p:sp>
      <p:sp>
        <p:nvSpPr>
          <p:cNvPr id="11" name="TextBox 11"/>
          <p:cNvSpPr txBox="1"/>
          <p:nvPr/>
        </p:nvSpPr>
        <p:spPr>
          <a:xfrm rot="-5400000">
            <a:off x="-238258" y="6686927"/>
            <a:ext cx="751653" cy="90468"/>
          </a:xfrm>
          <a:prstGeom prst="rect">
            <a:avLst/>
          </a:prstGeom>
        </p:spPr>
        <p:txBody>
          <a:bodyPr wrap="square" lIns="0" tIns="0" rIns="0" bIns="0" rtlCol="0" anchor="t">
            <a:spAutoFit/>
          </a:bodyPr>
          <a:lstStyle/>
          <a:p>
            <a:pPr algn="ctr">
              <a:lnSpc>
                <a:spcPts val="701"/>
              </a:lnSpc>
              <a:spcBef>
                <a:spcPct val="0"/>
              </a:spcBef>
            </a:pPr>
            <a:r>
              <a:rPr lang="en-US" sz="501" dirty="0">
                <a:solidFill>
                  <a:schemeClr val="bg1"/>
                </a:solidFill>
                <a:latin typeface="DIN Arabic"/>
                <a:ea typeface="DIN Arabic"/>
                <a:cs typeface="DIN Arabic"/>
                <a:sym typeface="DIN Arabic"/>
              </a:rPr>
              <a:t>© Agence DUNK!</a:t>
            </a:r>
          </a:p>
        </p:txBody>
      </p:sp>
      <p:sp>
        <p:nvSpPr>
          <p:cNvPr id="13" name="TextBox 13"/>
          <p:cNvSpPr txBox="1"/>
          <p:nvPr/>
        </p:nvSpPr>
        <p:spPr>
          <a:xfrm>
            <a:off x="1488330" y="7487112"/>
            <a:ext cx="3048515" cy="904194"/>
          </a:xfrm>
          <a:prstGeom prst="rect">
            <a:avLst/>
          </a:prstGeom>
        </p:spPr>
        <p:txBody>
          <a:bodyPr wrap="square" lIns="0" tIns="0" rIns="0" bIns="0" rtlCol="0" anchor="t">
            <a:normAutofit fontScale="55000" lnSpcReduction="20000"/>
          </a:bodyPr>
          <a:lstStyle/>
          <a:p>
            <a:pPr algn="r">
              <a:lnSpc>
                <a:spcPts val="2002"/>
              </a:lnSpc>
            </a:pPr>
            <a:r>
              <a:rPr lang="en-US" sz="1753" b="1" dirty="0">
                <a:solidFill>
                  <a:srgbClr val="FFFFFF"/>
                </a:solidFill>
                <a:latin typeface="DIN Arabic Medium"/>
                <a:ea typeface="DIN Arabic Medium"/>
                <a:cs typeface="DIN Arabic Medium"/>
                <a:sym typeface="DIN Arabic Medium"/>
              </a:rPr>
              <a:t> </a:t>
            </a:r>
            <a:r>
              <a:rPr lang="en-US" sz="3505" b="1" dirty="0">
                <a:solidFill>
                  <a:srgbClr val="FFFFFF"/>
                </a:solidFill>
                <a:latin typeface="DINPro-Medium" panose="02000503030000020004" pitchFamily="50" charset="0"/>
                <a:ea typeface="DIN Arabic Medium"/>
                <a:cs typeface="DIN Arabic Medium"/>
                <a:sym typeface="DIN Arabic Medium"/>
              </a:rPr>
              <a:t>3 </a:t>
            </a:r>
            <a:r>
              <a:rPr lang="en-US" sz="3505" b="1" dirty="0" err="1">
                <a:solidFill>
                  <a:srgbClr val="FFFFFF"/>
                </a:solidFill>
                <a:latin typeface="DINPro-Medium" panose="02000503030000020004" pitchFamily="50" charset="0"/>
                <a:ea typeface="DIN Arabic Medium"/>
                <a:cs typeface="DIN Arabic Medium"/>
                <a:sym typeface="DIN Arabic Medium"/>
              </a:rPr>
              <a:t>semaines</a:t>
            </a:r>
            <a:r>
              <a:rPr lang="en-US" sz="3505" b="1" dirty="0">
                <a:solidFill>
                  <a:srgbClr val="FFFFFF"/>
                </a:solidFill>
                <a:latin typeface="DINPro-Medium" panose="02000503030000020004" pitchFamily="50" charset="0"/>
                <a:ea typeface="DIN Arabic Medium"/>
                <a:cs typeface="DIN Arabic Medium"/>
                <a:sym typeface="DIN Arabic Medium"/>
              </a:rPr>
              <a:t> pour tester </a:t>
            </a:r>
          </a:p>
          <a:p>
            <a:pPr algn="r">
              <a:lnSpc>
                <a:spcPts val="2002"/>
              </a:lnSpc>
            </a:pPr>
            <a:r>
              <a:rPr lang="en-US" sz="3505" b="1" dirty="0">
                <a:solidFill>
                  <a:srgbClr val="FFFFFF"/>
                </a:solidFill>
                <a:latin typeface="DINPro-Medium" panose="02000503030000020004" pitchFamily="50" charset="0"/>
                <a:ea typeface="DIN Arabic Medium"/>
                <a:cs typeface="DIN Arabic Medium"/>
                <a:sym typeface="DIN Arabic Medium"/>
              </a:rPr>
              <a:t>de nouveaux modes </a:t>
            </a:r>
          </a:p>
          <a:p>
            <a:pPr algn="r">
              <a:lnSpc>
                <a:spcPts val="2002"/>
              </a:lnSpc>
              <a:spcBef>
                <a:spcPct val="0"/>
              </a:spcBef>
            </a:pPr>
            <a:r>
              <a:rPr lang="en-US" sz="3505" b="1" dirty="0">
                <a:solidFill>
                  <a:srgbClr val="FFFFFF"/>
                </a:solidFill>
                <a:latin typeface="DINPro-Medium" panose="02000503030000020004" pitchFamily="50" charset="0"/>
                <a:ea typeface="DIN Arabic Medium"/>
                <a:cs typeface="DIN Arabic Medium"/>
                <a:sym typeface="DIN Arabic Medium"/>
              </a:rPr>
              <a:t>de </a:t>
            </a:r>
            <a:r>
              <a:rPr lang="en-US" sz="3505" b="1" dirty="0" err="1">
                <a:solidFill>
                  <a:srgbClr val="FFFFFF"/>
                </a:solidFill>
                <a:latin typeface="DINPro-Medium" panose="02000503030000020004" pitchFamily="50" charset="0"/>
                <a:ea typeface="DIN Arabic Medium"/>
                <a:cs typeface="DIN Arabic Medium"/>
                <a:sym typeface="DIN Arabic Medium"/>
              </a:rPr>
              <a:t>déplacement</a:t>
            </a:r>
            <a:endParaRPr lang="en-US" sz="3505" b="1" dirty="0">
              <a:solidFill>
                <a:srgbClr val="FFFFFF"/>
              </a:solidFill>
              <a:latin typeface="DINPro-Medium" panose="02000503030000020004" pitchFamily="50" charset="0"/>
              <a:ea typeface="DIN Arabic Medium"/>
              <a:cs typeface="DIN Arabic Medium"/>
              <a:sym typeface="DIN Arabic Medium"/>
            </a:endParaRPr>
          </a:p>
        </p:txBody>
      </p:sp>
      <p:sp>
        <p:nvSpPr>
          <p:cNvPr id="15" name="Freeform 15"/>
          <p:cNvSpPr/>
          <p:nvPr/>
        </p:nvSpPr>
        <p:spPr>
          <a:xfrm>
            <a:off x="2825854" y="9536827"/>
            <a:ext cx="1622305" cy="144474"/>
          </a:xfrm>
          <a:custGeom>
            <a:avLst/>
            <a:gdLst/>
            <a:ahLst/>
            <a:cxnLst/>
            <a:rect l="l" t="t" r="r" b="b"/>
            <a:pathLst>
              <a:path w="324013" h="28855">
                <a:moveTo>
                  <a:pt x="0" y="0"/>
                </a:moveTo>
                <a:lnTo>
                  <a:pt x="324013" y="0"/>
                </a:lnTo>
                <a:lnTo>
                  <a:pt x="324013" y="28854"/>
                </a:lnTo>
                <a:lnTo>
                  <a:pt x="0" y="28854"/>
                </a:lnTo>
                <a:lnTo>
                  <a:pt x="0" y="0"/>
                </a:lnTo>
                <a:close/>
              </a:path>
            </a:pathLst>
          </a:custGeom>
          <a:blipFill>
            <a:blip r:embed="rId6"/>
            <a:stretch>
              <a:fillRect t="-3411" b="-3411"/>
            </a:stretch>
          </a:blipFill>
        </p:spPr>
        <p:txBody>
          <a:bodyPr/>
          <a:lstStyle/>
          <a:p>
            <a:endParaRPr lang="fr-FR" sz="51276"/>
          </a:p>
        </p:txBody>
      </p:sp>
      <p:sp>
        <p:nvSpPr>
          <p:cNvPr id="8" name="TextBox 8"/>
          <p:cNvSpPr txBox="1"/>
          <p:nvPr/>
        </p:nvSpPr>
        <p:spPr>
          <a:xfrm>
            <a:off x="1470009" y="8342050"/>
            <a:ext cx="3137463" cy="230372"/>
          </a:xfrm>
          <a:prstGeom prst="rect">
            <a:avLst/>
          </a:prstGeom>
        </p:spPr>
        <p:txBody>
          <a:bodyPr wrap="square" lIns="0" tIns="0" rIns="0" bIns="0" rtlCol="0" anchor="t">
            <a:spAutoFit/>
          </a:bodyPr>
          <a:lstStyle/>
          <a:p>
            <a:pPr algn="r">
              <a:lnSpc>
                <a:spcPts val="1958"/>
              </a:lnSpc>
              <a:spcBef>
                <a:spcPct val="0"/>
              </a:spcBef>
            </a:pPr>
            <a:r>
              <a:rPr lang="en-US" sz="1351" b="1" dirty="0">
                <a:solidFill>
                  <a:srgbClr val="FFFFFF"/>
                </a:solidFill>
                <a:latin typeface="DINPro-Medium" panose="02000503030000020004" pitchFamily="50" charset="0"/>
                <a:ea typeface="DIN Arabic Bold"/>
                <a:cs typeface="DIN Arabic Bold"/>
                <a:sym typeface="DIN Arabic Bold"/>
              </a:rPr>
              <a:t>Du 21 </a:t>
            </a:r>
            <a:r>
              <a:rPr lang="en-US" sz="1351" b="1" dirty="0" err="1">
                <a:solidFill>
                  <a:srgbClr val="FFFFFF"/>
                </a:solidFill>
                <a:latin typeface="DINPro-Medium" panose="02000503030000020004" pitchFamily="50" charset="0"/>
                <a:ea typeface="DIN Arabic Bold"/>
                <a:cs typeface="DIN Arabic Bold"/>
                <a:sym typeface="DIN Arabic Bold"/>
              </a:rPr>
              <a:t>septembre</a:t>
            </a:r>
            <a:r>
              <a:rPr lang="en-US" sz="1351" b="1" dirty="0">
                <a:solidFill>
                  <a:srgbClr val="FFFFFF"/>
                </a:solidFill>
                <a:latin typeface="DINPro-Medium" panose="02000503030000020004" pitchFamily="50" charset="0"/>
                <a:ea typeface="DIN Arabic Bold"/>
                <a:cs typeface="DIN Arabic Bold"/>
                <a:sym typeface="DIN Arabic Bold"/>
              </a:rPr>
              <a:t> au 11 </a:t>
            </a:r>
            <a:r>
              <a:rPr lang="en-US" sz="1351" b="1" dirty="0" err="1">
                <a:solidFill>
                  <a:srgbClr val="FFFFFF"/>
                </a:solidFill>
                <a:latin typeface="DINPro-Medium" panose="02000503030000020004" pitchFamily="50" charset="0"/>
                <a:ea typeface="DIN Arabic Bold"/>
                <a:cs typeface="DIN Arabic Bold"/>
                <a:sym typeface="DIN Arabic Bold"/>
              </a:rPr>
              <a:t>octobre</a:t>
            </a:r>
            <a:r>
              <a:rPr lang="en-US" sz="1351" b="1" dirty="0">
                <a:solidFill>
                  <a:srgbClr val="FFFFFF"/>
                </a:solidFill>
                <a:latin typeface="DINPro-Medium" panose="02000503030000020004" pitchFamily="50" charset="0"/>
                <a:ea typeface="DIN Arabic Bold"/>
                <a:cs typeface="DIN Arabic Bold"/>
                <a:sym typeface="DIN Arabic Bold"/>
              </a:rPr>
              <a:t> 2026</a:t>
            </a:r>
          </a:p>
        </p:txBody>
      </p:sp>
      <p:pic>
        <p:nvPicPr>
          <p:cNvPr id="5" name="Image 4">
            <a:extLst>
              <a:ext uri="{FF2B5EF4-FFF2-40B4-BE49-F238E27FC236}">
                <a16:creationId xmlns:a16="http://schemas.microsoft.com/office/drawing/2014/main" id="{385FE467-8C23-883D-9CD2-0D142584AE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9265" y="9494617"/>
            <a:ext cx="1788510" cy="228911"/>
          </a:xfrm>
          <a:prstGeom prst="rect">
            <a:avLst/>
          </a:prstGeom>
        </p:spPr>
      </p:pic>
      <p:pic>
        <p:nvPicPr>
          <p:cNvPr id="17" name="Image 16">
            <a:extLst>
              <a:ext uri="{FF2B5EF4-FFF2-40B4-BE49-F238E27FC236}">
                <a16:creationId xmlns:a16="http://schemas.microsoft.com/office/drawing/2014/main" id="{E3B00002-932D-7BC0-0FCA-D9833E9DC5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2128" y="1205112"/>
            <a:ext cx="2687186" cy="273758"/>
          </a:xfrm>
          <a:prstGeom prst="rect">
            <a:avLst/>
          </a:prstGeom>
        </p:spPr>
      </p:pic>
      <p:pic>
        <p:nvPicPr>
          <p:cNvPr id="3" name="Image 2">
            <a:extLst>
              <a:ext uri="{FF2B5EF4-FFF2-40B4-BE49-F238E27FC236}">
                <a16:creationId xmlns:a16="http://schemas.microsoft.com/office/drawing/2014/main" id="{149B93EF-F3FC-983A-CB09-0CA457F534ED}"/>
              </a:ext>
            </a:extLst>
          </p:cNvPr>
          <p:cNvPicPr>
            <a:picLocks noChangeAspect="1"/>
          </p:cNvPicPr>
          <p:nvPr/>
        </p:nvPicPr>
        <p:blipFill>
          <a:blip r:embed="rId9"/>
          <a:stretch>
            <a:fillRect/>
          </a:stretch>
        </p:blipFill>
        <p:spPr>
          <a:xfrm>
            <a:off x="110279" y="7192157"/>
            <a:ext cx="1274815" cy="183230"/>
          </a:xfrm>
          <a:prstGeom prst="rect">
            <a:avLst/>
          </a:prstGeom>
        </p:spPr>
      </p:pic>
      <p:sp>
        <p:nvSpPr>
          <p:cNvPr id="12" name="TextBox 12"/>
          <p:cNvSpPr txBox="1"/>
          <p:nvPr/>
        </p:nvSpPr>
        <p:spPr>
          <a:xfrm>
            <a:off x="103849" y="7182637"/>
            <a:ext cx="1210712" cy="171438"/>
          </a:xfrm>
          <a:prstGeom prst="rect">
            <a:avLst/>
          </a:prstGeom>
        </p:spPr>
        <p:txBody>
          <a:bodyPr lIns="0" tIns="0" rIns="0" bIns="0" rtlCol="0" anchor="t">
            <a:spAutoFit/>
          </a:bodyPr>
          <a:lstStyle/>
          <a:p>
            <a:pPr algn="ctr">
              <a:lnSpc>
                <a:spcPts val="1537"/>
              </a:lnSpc>
              <a:spcBef>
                <a:spcPct val="0"/>
              </a:spcBef>
            </a:pPr>
            <a:r>
              <a:rPr lang="en-US" sz="901" dirty="0">
                <a:solidFill>
                  <a:srgbClr val="FFFFFF"/>
                </a:solidFill>
                <a:latin typeface="DIN Pro Bold" panose="020B0804020101020102" pitchFamily="34" charset="0"/>
                <a:ea typeface="DIN Arabic"/>
                <a:cs typeface="DIN Pro Bold" panose="020B0804020101020102" pitchFamily="34" charset="0"/>
                <a:sym typeface="DIN Arabic"/>
              </a:rPr>
              <a:t>INSCRIVEZ-VOUS</a:t>
            </a:r>
            <a:r>
              <a:rPr lang="en-US" sz="1002" dirty="0">
                <a:solidFill>
                  <a:srgbClr val="FFFFFF"/>
                </a:solidFill>
                <a:latin typeface="DIN Pro Bold" panose="020B0804020101020102" pitchFamily="34" charset="0"/>
                <a:ea typeface="DIN Arabic"/>
                <a:cs typeface="DIN Pro Bold" panose="020B0804020101020102" pitchFamily="34" charset="0"/>
                <a:sym typeface="DIN Arabic"/>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27070" y="1220072"/>
            <a:ext cx="4497295" cy="513798"/>
          </a:xfrm>
          <a:prstGeom prst="rect">
            <a:avLst/>
          </a:prstGeom>
        </p:spPr>
        <p:txBody>
          <a:bodyPr wrap="square" lIns="0" tIns="0" rIns="0" bIns="0" rtlCol="0" anchor="t">
            <a:spAutoFit/>
          </a:bodyPr>
          <a:lstStyle/>
          <a:p>
            <a:pPr algn="ctr">
              <a:lnSpc>
                <a:spcPts val="2098"/>
              </a:lnSpc>
            </a:pPr>
            <a:r>
              <a:rPr lang="en-US" sz="1497" dirty="0">
                <a:solidFill>
                  <a:srgbClr val="E94E1B"/>
                </a:solidFill>
                <a:latin typeface="DINPro-Bold" panose="02000503030000020004" pitchFamily="50" charset="0"/>
                <a:ea typeface="DIN Next"/>
                <a:cs typeface="DIN Next"/>
                <a:sym typeface="DIN Next"/>
              </a:rPr>
              <a:t>COMME VOS COLLÈGUES, FRANCHISSEZ LE PAS :</a:t>
            </a:r>
          </a:p>
          <a:p>
            <a:pPr algn="ctr">
              <a:lnSpc>
                <a:spcPts val="2098"/>
              </a:lnSpc>
              <a:spcBef>
                <a:spcPct val="0"/>
              </a:spcBef>
            </a:pPr>
            <a:r>
              <a:rPr lang="en-US" sz="1497" dirty="0">
                <a:solidFill>
                  <a:srgbClr val="E94E1B"/>
                </a:solidFill>
                <a:latin typeface="DINPro-Bold" panose="02000503030000020004" pitchFamily="50" charset="0"/>
                <a:ea typeface="DIN Next"/>
                <a:cs typeface="DIN Next"/>
                <a:sym typeface="DIN Next"/>
              </a:rPr>
              <a:t>TESTEZ DE NOUVEAUX MODES DE DÉPLACEMENT !</a:t>
            </a:r>
          </a:p>
        </p:txBody>
      </p:sp>
      <p:sp>
        <p:nvSpPr>
          <p:cNvPr id="4" name="TextBox 4"/>
          <p:cNvSpPr txBox="1"/>
          <p:nvPr/>
        </p:nvSpPr>
        <p:spPr>
          <a:xfrm>
            <a:off x="1268730" y="1878688"/>
            <a:ext cx="2213972" cy="424039"/>
          </a:xfrm>
          <a:prstGeom prst="rect">
            <a:avLst/>
          </a:prstGeom>
        </p:spPr>
        <p:txBody>
          <a:bodyPr lIns="0" tIns="0" rIns="0" bIns="0" rtlCol="0" anchor="t">
            <a:spAutoFit/>
          </a:bodyPr>
          <a:lstStyle/>
          <a:p>
            <a:pPr algn="ctr">
              <a:lnSpc>
                <a:spcPts val="3505"/>
              </a:lnSpc>
              <a:spcBef>
                <a:spcPct val="0"/>
              </a:spcBef>
            </a:pPr>
            <a:r>
              <a:rPr lang="en-US" sz="2503" b="1" dirty="0" err="1">
                <a:solidFill>
                  <a:srgbClr val="E94E1B"/>
                </a:solidFill>
                <a:latin typeface="DINPro-Black" panose="02000503030000020004" pitchFamily="50" charset="0"/>
                <a:ea typeface="DIN Arabic Bold"/>
                <a:cs typeface="DIN Arabic Bold"/>
                <a:sym typeface="DIN Arabic Bold"/>
              </a:rPr>
              <a:t>C’est</a:t>
            </a:r>
            <a:r>
              <a:rPr lang="en-US" sz="2503" b="1" dirty="0">
                <a:solidFill>
                  <a:srgbClr val="E94E1B"/>
                </a:solidFill>
                <a:latin typeface="DINPro-Black" panose="02000503030000020004" pitchFamily="50" charset="0"/>
                <a:ea typeface="DIN Arabic Bold"/>
                <a:cs typeface="DIN Arabic Bold"/>
                <a:sym typeface="DIN Arabic Bold"/>
              </a:rPr>
              <a:t> facile !</a:t>
            </a:r>
          </a:p>
        </p:txBody>
      </p:sp>
      <p:grpSp>
        <p:nvGrpSpPr>
          <p:cNvPr id="5" name="Group 5"/>
          <p:cNvGrpSpPr/>
          <p:nvPr/>
        </p:nvGrpSpPr>
        <p:grpSpPr>
          <a:xfrm>
            <a:off x="257655" y="2453855"/>
            <a:ext cx="4236125" cy="1021690"/>
            <a:chOff x="0" y="0"/>
            <a:chExt cx="1128074" cy="272075"/>
          </a:xfrm>
        </p:grpSpPr>
        <p:sp>
          <p:nvSpPr>
            <p:cNvPr id="6" name="Freeform 6"/>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51276"/>
            </a:p>
          </p:txBody>
        </p:sp>
        <p:sp>
          <p:nvSpPr>
            <p:cNvPr id="7" name="TextBox 7"/>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1</a:t>
              </a:r>
            </a:p>
          </p:txBody>
        </p:sp>
        <p:sp>
          <p:nvSpPr>
            <p:cNvPr id="8" name="TextBox 8"/>
            <p:cNvSpPr txBox="1"/>
            <p:nvPr/>
          </p:nvSpPr>
          <p:spPr>
            <a:xfrm>
              <a:off x="0" y="169892"/>
              <a:ext cx="1128074" cy="102183"/>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okChampa" panose="020B0502040204020203" pitchFamily="34" charset="-34"/>
                  <a:sym typeface="DIN Next Bold"/>
                </a:rPr>
                <a:t>Inscrivez-vous</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individuellement</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au challenge et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rattachez-vous</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à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votre</a:t>
              </a:r>
              <a:r>
                <a:rPr lang="en-US" sz="1247" dirty="0">
                  <a:solidFill>
                    <a:srgbClr val="000000"/>
                  </a:solidFill>
                  <a:latin typeface="DINPro-Regular" panose="02000503030000020004" pitchFamily="50" charset="0"/>
                  <a:ea typeface="DIN Next"/>
                  <a:cs typeface="DokChampa" panose="020B0502040204020203" pitchFamily="34" charset="-34"/>
                  <a:sym typeface="DIN Next"/>
                </a:rPr>
                <a:t> </a:t>
              </a:r>
              <a:r>
                <a:rPr lang="en-US" sz="1247" dirty="0" err="1">
                  <a:solidFill>
                    <a:srgbClr val="000000"/>
                  </a:solidFill>
                  <a:latin typeface="DINPro-Regular" panose="02000503030000020004" pitchFamily="50" charset="0"/>
                  <a:ea typeface="DIN Next"/>
                  <a:cs typeface="DokChampa" panose="020B0502040204020203" pitchFamily="34" charset="-34"/>
                  <a:sym typeface="DIN Next"/>
                </a:rPr>
                <a:t>établissement</a:t>
              </a:r>
              <a:endParaRPr lang="en-US" sz="1247" dirty="0">
                <a:solidFill>
                  <a:srgbClr val="000000"/>
                </a:solidFill>
                <a:latin typeface="DINPro-Regular" panose="02000503030000020004" pitchFamily="50" charset="0"/>
                <a:ea typeface="DIN Next"/>
                <a:cs typeface="DokChampa" panose="020B0502040204020203" pitchFamily="34" charset="-34"/>
                <a:sym typeface="DIN Next"/>
              </a:endParaRPr>
            </a:p>
          </p:txBody>
        </p:sp>
      </p:grpSp>
      <p:grpSp>
        <p:nvGrpSpPr>
          <p:cNvPr id="9" name="Group 9"/>
          <p:cNvGrpSpPr/>
          <p:nvPr/>
        </p:nvGrpSpPr>
        <p:grpSpPr>
          <a:xfrm>
            <a:off x="257655" y="3642244"/>
            <a:ext cx="4236125" cy="1213545"/>
            <a:chOff x="0" y="0"/>
            <a:chExt cx="1128074" cy="323165"/>
          </a:xfrm>
        </p:grpSpPr>
        <p:sp>
          <p:nvSpPr>
            <p:cNvPr id="10" name="Freeform 10"/>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51276"/>
            </a:p>
          </p:txBody>
        </p:sp>
        <p:sp>
          <p:nvSpPr>
            <p:cNvPr id="11" name="TextBox 11"/>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2</a:t>
              </a:r>
            </a:p>
          </p:txBody>
        </p:sp>
        <p:sp>
          <p:nvSpPr>
            <p:cNvPr id="12" name="TextBox 12"/>
            <p:cNvSpPr txBox="1"/>
            <p:nvPr/>
          </p:nvSpPr>
          <p:spPr>
            <a:xfrm>
              <a:off x="0" y="169891"/>
              <a:ext cx="1128074" cy="153274"/>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IN Next Bold"/>
                  <a:sym typeface="DIN Next Bold"/>
                </a:rPr>
                <a:t>Réalisez</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votre</a:t>
              </a:r>
              <a:r>
                <a:rPr lang="en-US" sz="1247" b="1" dirty="0">
                  <a:solidFill>
                    <a:srgbClr val="000000"/>
                  </a:solidFill>
                  <a:latin typeface="DINPro-Black" panose="02000503030000020004" pitchFamily="50" charset="0"/>
                  <a:ea typeface="DIN Next Bold"/>
                  <a:cs typeface="DIN Next Bold"/>
                  <a:sym typeface="DIN Next Bold"/>
                </a:rPr>
                <a:t> diagnostic de </a:t>
              </a:r>
              <a:r>
                <a:rPr lang="en-US" sz="1247" b="1" dirty="0" err="1">
                  <a:solidFill>
                    <a:srgbClr val="000000"/>
                  </a:solidFill>
                  <a:latin typeface="DINPro-Black" panose="02000503030000020004" pitchFamily="50" charset="0"/>
                  <a:ea typeface="DIN Next Bold"/>
                  <a:cs typeface="DIN Next Bold"/>
                  <a:sym typeface="DIN Next Bold"/>
                </a:rPr>
                <a:t>mobilité</a:t>
              </a:r>
              <a:endParaRPr lang="en-US" sz="1247" b="1" dirty="0">
                <a:solidFill>
                  <a:srgbClr val="000000"/>
                </a:solidFill>
                <a:latin typeface="DINPro-Black" panose="02000503030000020004" pitchFamily="50" charset="0"/>
                <a:ea typeface="DIN Next Bold"/>
                <a:cs typeface="DIN Next Bold"/>
                <a:sym typeface="DIN Next Bold"/>
              </a:endParaRPr>
            </a:p>
            <a:p>
              <a:pPr algn="ctr"/>
              <a:r>
                <a:rPr lang="en-US" sz="1247" dirty="0" err="1">
                  <a:solidFill>
                    <a:srgbClr val="000000"/>
                  </a:solidFill>
                  <a:latin typeface="DINPro-Regular" panose="02000503030000020004" pitchFamily="50" charset="0"/>
                  <a:ea typeface="DIN Next"/>
                  <a:cs typeface="DIN Next"/>
                  <a:sym typeface="DIN Next"/>
                </a:rPr>
                <a:t>en</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répondant</a:t>
              </a:r>
              <a:r>
                <a:rPr lang="en-US" sz="1247" dirty="0">
                  <a:solidFill>
                    <a:srgbClr val="000000"/>
                  </a:solidFill>
                  <a:latin typeface="DINPro-Regular" panose="02000503030000020004" pitchFamily="50" charset="0"/>
                  <a:ea typeface="DIN Next"/>
                  <a:cs typeface="DIN Next"/>
                  <a:sym typeface="DIN Next"/>
                </a:rPr>
                <a:t> à </a:t>
              </a:r>
              <a:r>
                <a:rPr lang="en-US" sz="1247" dirty="0" err="1">
                  <a:solidFill>
                    <a:srgbClr val="000000"/>
                  </a:solidFill>
                  <a:latin typeface="DINPro-Regular" panose="02000503030000020004" pitchFamily="50" charset="0"/>
                  <a:ea typeface="DIN Next"/>
                  <a:cs typeface="DIN Next"/>
                  <a:sym typeface="DIN Next"/>
                </a:rPr>
                <a:t>quelques</a:t>
              </a:r>
              <a:r>
                <a:rPr lang="en-US" sz="1247" dirty="0">
                  <a:solidFill>
                    <a:srgbClr val="000000"/>
                  </a:solidFill>
                  <a:latin typeface="DINPro-Regular" panose="02000503030000020004" pitchFamily="50" charset="0"/>
                  <a:ea typeface="DIN Next"/>
                  <a:cs typeface="DIN Next"/>
                  <a:sym typeface="DIN Next"/>
                </a:rPr>
                <a:t> questions </a:t>
              </a:r>
              <a:r>
                <a:rPr lang="en-US" sz="1247" dirty="0" err="1">
                  <a:solidFill>
                    <a:srgbClr val="000000"/>
                  </a:solidFill>
                  <a:latin typeface="DINPro-Regular" panose="02000503030000020004" pitchFamily="50" charset="0"/>
                  <a:ea typeface="DIN Next"/>
                  <a:cs typeface="DIN Next"/>
                  <a:sym typeface="DIN Next"/>
                </a:rPr>
                <a:t>afin</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d’évaluer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vos</a:t>
              </a:r>
              <a:r>
                <a:rPr lang="en-US" sz="1247" dirty="0">
                  <a:solidFill>
                    <a:srgbClr val="000000"/>
                  </a:solidFill>
                  <a:latin typeface="DINPro-Regular" panose="02000503030000020004" pitchFamily="50" charset="0"/>
                  <a:ea typeface="DIN Next"/>
                  <a:cs typeface="DIN Next"/>
                  <a:sym typeface="DIN Next"/>
                </a:rPr>
                <a:t> habitudes de </a:t>
              </a:r>
              <a:r>
                <a:rPr lang="en-US" sz="1247" dirty="0" err="1">
                  <a:solidFill>
                    <a:srgbClr val="000000"/>
                  </a:solidFill>
                  <a:latin typeface="DINPro-Regular" panose="02000503030000020004" pitchFamily="50" charset="0"/>
                  <a:ea typeface="DIN Next"/>
                  <a:cs typeface="DIN Next"/>
                  <a:sym typeface="DIN Next"/>
                </a:rPr>
                <a:t>déplacement</a:t>
              </a:r>
              <a:endParaRPr lang="en-US" sz="1247" dirty="0">
                <a:solidFill>
                  <a:srgbClr val="000000"/>
                </a:solidFill>
                <a:latin typeface="DINPro-Regular" panose="02000503030000020004" pitchFamily="50" charset="0"/>
                <a:ea typeface="DIN Next"/>
                <a:cs typeface="DIN Next"/>
                <a:sym typeface="DIN Next"/>
              </a:endParaRPr>
            </a:p>
          </p:txBody>
        </p:sp>
      </p:grpSp>
      <p:grpSp>
        <p:nvGrpSpPr>
          <p:cNvPr id="13" name="Group 13"/>
          <p:cNvGrpSpPr/>
          <p:nvPr/>
        </p:nvGrpSpPr>
        <p:grpSpPr>
          <a:xfrm>
            <a:off x="257655" y="5022639"/>
            <a:ext cx="4236125" cy="829886"/>
            <a:chOff x="0" y="0"/>
            <a:chExt cx="1128074" cy="220998"/>
          </a:xfrm>
        </p:grpSpPr>
        <p:sp>
          <p:nvSpPr>
            <p:cNvPr id="14" name="Freeform 14"/>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51276"/>
            </a:p>
          </p:txBody>
        </p:sp>
        <p:sp>
          <p:nvSpPr>
            <p:cNvPr id="15" name="TextBox 15"/>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a:solidFill>
                    <a:srgbClr val="E94E1B"/>
                  </a:solidFill>
                  <a:latin typeface="DIN Next Bold"/>
                  <a:ea typeface="DIN Next Bold"/>
                  <a:cs typeface="DIN Next Bold"/>
                  <a:sym typeface="DIN Next Bold"/>
                </a:rPr>
                <a:t>3</a:t>
              </a:r>
            </a:p>
          </p:txBody>
        </p:sp>
        <p:sp>
          <p:nvSpPr>
            <p:cNvPr id="16" name="TextBox 16"/>
            <p:cNvSpPr txBox="1"/>
            <p:nvPr/>
          </p:nvSpPr>
          <p:spPr>
            <a:xfrm>
              <a:off x="0" y="169892"/>
              <a:ext cx="1128074" cy="51106"/>
            </a:xfrm>
            <a:prstGeom prst="rect">
              <a:avLst/>
            </a:prstGeom>
          </p:spPr>
          <p:txBody>
            <a:bodyPr lIns="0" tIns="0" rIns="0" bIns="0" rtlCol="0" anchor="t">
              <a:spAutoFit/>
            </a:bodyPr>
            <a:lstStyle/>
            <a:p>
              <a:pPr algn="ctr"/>
              <a:r>
                <a:rPr lang="en-US" sz="1247" b="1" dirty="0" err="1">
                  <a:solidFill>
                    <a:srgbClr val="000000"/>
                  </a:solidFill>
                  <a:latin typeface="DINPro-Black" panose="02000503030000020004" pitchFamily="50" charset="0"/>
                  <a:ea typeface="DIN Next Bold"/>
                  <a:cs typeface="DIN Next Bold"/>
                  <a:sym typeface="DIN Next Bold"/>
                </a:rPr>
                <a:t>Créez</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votre</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défi</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mobilité</a:t>
              </a:r>
              <a:r>
                <a:rPr lang="en-US" sz="1247" b="1" dirty="0">
                  <a:solidFill>
                    <a:srgbClr val="000000"/>
                  </a:solidFill>
                  <a:latin typeface="DINPro-Black" panose="02000503030000020004" pitchFamily="50" charset="0"/>
                  <a:ea typeface="DIN Next Bold"/>
                  <a:cs typeface="DIN Next Bold"/>
                  <a:sym typeface="DIN Next Bold"/>
                </a:rPr>
                <a:t> </a:t>
              </a:r>
              <a:r>
                <a:rPr lang="en-US" sz="1247" dirty="0" err="1">
                  <a:solidFill>
                    <a:srgbClr val="000000"/>
                  </a:solidFill>
                  <a:latin typeface="DINPro-Regular" panose="02000503030000020004" pitchFamily="50" charset="0"/>
                  <a:ea typeface="DIN Next"/>
                  <a:cs typeface="DIN Next"/>
                  <a:sym typeface="DIN Next"/>
                </a:rPr>
                <a:t>personnalisé</a:t>
              </a:r>
              <a:r>
                <a:rPr lang="en-US" sz="1247" dirty="0">
                  <a:solidFill>
                    <a:srgbClr val="000000"/>
                  </a:solidFill>
                  <a:latin typeface="DINPro-Regular" panose="02000503030000020004" pitchFamily="50" charset="0"/>
                  <a:ea typeface="DIN Next"/>
                  <a:cs typeface="DIN Next"/>
                  <a:sym typeface="DIN Next"/>
                </a:rPr>
                <a:t> pour la durée du challenge</a:t>
              </a:r>
            </a:p>
          </p:txBody>
        </p:sp>
      </p:grpSp>
      <p:grpSp>
        <p:nvGrpSpPr>
          <p:cNvPr id="28" name="Groupe 27">
            <a:extLst>
              <a:ext uri="{FF2B5EF4-FFF2-40B4-BE49-F238E27FC236}">
                <a16:creationId xmlns:a16="http://schemas.microsoft.com/office/drawing/2014/main" id="{2D48DF72-1CB7-1FC6-3C5B-5D7385406E5A}"/>
              </a:ext>
            </a:extLst>
          </p:cNvPr>
          <p:cNvGrpSpPr/>
          <p:nvPr/>
        </p:nvGrpSpPr>
        <p:grpSpPr>
          <a:xfrm>
            <a:off x="257655" y="6211045"/>
            <a:ext cx="4236125" cy="1523729"/>
            <a:chOff x="53221" y="1269312"/>
            <a:chExt cx="846055" cy="304325"/>
          </a:xfrm>
        </p:grpSpPr>
        <p:sp>
          <p:nvSpPr>
            <p:cNvPr id="20" name="TextBox 20"/>
            <p:cNvSpPr txBox="1"/>
            <p:nvPr/>
          </p:nvSpPr>
          <p:spPr>
            <a:xfrm>
              <a:off x="53221" y="1396731"/>
              <a:ext cx="846055" cy="176906"/>
            </a:xfrm>
            <a:prstGeom prst="rect">
              <a:avLst/>
            </a:prstGeom>
          </p:spPr>
          <p:txBody>
            <a:bodyPr lIns="0" tIns="0" rIns="0" bIns="0" rtlCol="0" anchor="t">
              <a:spAutoFit/>
            </a:bodyPr>
            <a:lstStyle/>
            <a:p>
              <a:pPr algn="ctr">
                <a:lnSpc>
                  <a:spcPts val="1247"/>
                </a:lnSpc>
              </a:pPr>
              <a:r>
                <a:rPr lang="en-US" sz="1247" b="1" dirty="0">
                  <a:solidFill>
                    <a:srgbClr val="000000"/>
                  </a:solidFill>
                  <a:latin typeface="DINPro-Black" panose="02000503030000020004" pitchFamily="50" charset="0"/>
                  <a:ea typeface="DIN Next Bold"/>
                  <a:cs typeface="DIN Next Bold"/>
                  <a:sym typeface="DIN Next Bold"/>
                </a:rPr>
                <a:t>Le conseil </a:t>
              </a:r>
              <a:r>
                <a:rPr lang="en-US" sz="1247" b="1" dirty="0" err="1">
                  <a:solidFill>
                    <a:srgbClr val="000000"/>
                  </a:solidFill>
                  <a:latin typeface="DINPro-Black" panose="02000503030000020004" pitchFamily="50" charset="0"/>
                  <a:ea typeface="DIN Next Bold"/>
                  <a:cs typeface="DIN Next Bold"/>
                  <a:sym typeface="DIN Next Bold"/>
                </a:rPr>
                <a:t>mobipro</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est</a:t>
              </a:r>
              <a:r>
                <a:rPr lang="en-US" sz="1247" b="1" dirty="0">
                  <a:solidFill>
                    <a:srgbClr val="000000"/>
                  </a:solidFill>
                  <a:latin typeface="DINPro-Black" panose="02000503030000020004" pitchFamily="50" charset="0"/>
                  <a:ea typeface="DIN Next Bold"/>
                  <a:cs typeface="DIN Next Bold"/>
                  <a:sym typeface="DIN Next Bold"/>
                </a:rPr>
                <a:t> </a:t>
              </a:r>
              <a:r>
                <a:rPr lang="en-US" sz="1247" b="1" dirty="0" err="1">
                  <a:solidFill>
                    <a:srgbClr val="000000"/>
                  </a:solidFill>
                  <a:latin typeface="DINPro-Black" panose="02000503030000020004" pitchFamily="50" charset="0"/>
                  <a:ea typeface="DIN Next Bold"/>
                  <a:cs typeface="DIN Next Bold"/>
                  <a:sym typeface="DIN Next Bold"/>
                </a:rPr>
                <a:t>là</a:t>
              </a:r>
              <a:r>
                <a:rPr lang="en-US" sz="1247" b="1" dirty="0">
                  <a:solidFill>
                    <a:srgbClr val="000000"/>
                  </a:solidFill>
                  <a:latin typeface="DINPro-Black" panose="02000503030000020004" pitchFamily="50" charset="0"/>
                  <a:ea typeface="DIN Next Bold"/>
                  <a:cs typeface="DIN Next Bold"/>
                  <a:sym typeface="DIN Next Bold"/>
                </a:rPr>
                <a:t> pour </a:t>
              </a:r>
              <a:r>
                <a:rPr lang="en-US" sz="1247" b="1" dirty="0" err="1">
                  <a:solidFill>
                    <a:srgbClr val="000000"/>
                  </a:solidFill>
                  <a:latin typeface="DINPro-Black" panose="02000503030000020004" pitchFamily="50" charset="0"/>
                  <a:ea typeface="DIN Next Bold"/>
                  <a:cs typeface="DIN Next Bold"/>
                  <a:sym typeface="DIN Next Bold"/>
                </a:rPr>
                <a:t>vous</a:t>
              </a:r>
              <a:r>
                <a:rPr lang="en-US" sz="1247" b="1" dirty="0">
                  <a:solidFill>
                    <a:srgbClr val="000000"/>
                  </a:solidFill>
                  <a:latin typeface="DINPro-Black" panose="02000503030000020004" pitchFamily="50" charset="0"/>
                  <a:ea typeface="DIN Next Bold"/>
                  <a:cs typeface="DIN Next Bold"/>
                  <a:sym typeface="DIN Next Bold"/>
                </a:rPr>
                <a:t> aider !</a:t>
              </a:r>
            </a:p>
            <a:p>
              <a:pPr algn="ctr">
                <a:lnSpc>
                  <a:spcPts val="1247"/>
                </a:lnSpc>
              </a:pPr>
              <a:endParaRPr lang="en-US" sz="1247" b="1" dirty="0">
                <a:solidFill>
                  <a:srgbClr val="000000"/>
                </a:solidFill>
                <a:latin typeface="DIN Next Bold"/>
                <a:ea typeface="DIN Next Bold"/>
                <a:cs typeface="DIN Next Bold"/>
                <a:sym typeface="DIN Next Bold"/>
              </a:endParaRPr>
            </a:p>
            <a:p>
              <a:pPr algn="ctr"/>
              <a:r>
                <a:rPr lang="en-US" sz="1247" dirty="0">
                  <a:solidFill>
                    <a:srgbClr val="000000"/>
                  </a:solidFill>
                  <a:latin typeface="DINPro-Regular" panose="02000503030000020004" pitchFamily="50" charset="0"/>
                  <a:ea typeface="DIN Next"/>
                  <a:cs typeface="DIN Next"/>
                  <a:sym typeface="DIN Next"/>
                </a:rPr>
                <a:t>Tout au long du challenge, le conseil </a:t>
              </a:r>
              <a:r>
                <a:rPr lang="en-US" sz="1247" dirty="0" err="1">
                  <a:solidFill>
                    <a:srgbClr val="000000"/>
                  </a:solidFill>
                  <a:latin typeface="DINPro-Regular" panose="02000503030000020004" pitchFamily="50" charset="0"/>
                  <a:ea typeface="DIN Next"/>
                  <a:cs typeface="DIN Next"/>
                  <a:sym typeface="DIN Next"/>
                </a:rPr>
                <a:t>mobipro</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vous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accompagne</a:t>
              </a:r>
              <a:r>
                <a:rPr lang="en-US" sz="1247" dirty="0">
                  <a:solidFill>
                    <a:srgbClr val="000000"/>
                  </a:solidFill>
                  <a:latin typeface="DINPro-Regular" panose="02000503030000020004" pitchFamily="50" charset="0"/>
                  <a:ea typeface="DIN Next"/>
                  <a:cs typeface="DIN Next"/>
                  <a:sym typeface="DIN Next"/>
                </a:rPr>
                <a:t> pour </a:t>
              </a:r>
              <a:r>
                <a:rPr lang="en-US" sz="1247" dirty="0" err="1">
                  <a:solidFill>
                    <a:srgbClr val="000000"/>
                  </a:solidFill>
                  <a:latin typeface="DINPro-Regular" panose="02000503030000020004" pitchFamily="50" charset="0"/>
                  <a:ea typeface="DIN Next"/>
                  <a:cs typeface="DIN Next"/>
                  <a:sym typeface="DIN Next"/>
                </a:rPr>
                <a:t>réussir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votre</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défi</a:t>
              </a:r>
              <a:r>
                <a:rPr lang="en-US" sz="1247" dirty="0">
                  <a:solidFill>
                    <a:srgbClr val="000000"/>
                  </a:solidFill>
                  <a:latin typeface="DINPro-Regular" panose="02000503030000020004" pitchFamily="50" charset="0"/>
                  <a:ea typeface="DIN Next"/>
                  <a:cs typeface="DIN Next"/>
                  <a:sym typeface="DIN Next"/>
                </a:rPr>
                <a:t> via des </a:t>
              </a:r>
              <a:r>
                <a:rPr lang="en-US" sz="1247" dirty="0" err="1">
                  <a:solidFill>
                    <a:srgbClr val="000000"/>
                  </a:solidFill>
                  <a:latin typeface="DINPro-Regular" panose="02000503030000020004" pitchFamily="50" charset="0"/>
                  <a:ea typeface="DIN Next"/>
                  <a:cs typeface="DIN Next"/>
                  <a:sym typeface="DIN Next"/>
                </a:rPr>
                <a:t>tutoriels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thématiques</a:t>
              </a:r>
              <a:r>
                <a:rPr lang="en-US" sz="1247" dirty="0">
                  <a:solidFill>
                    <a:srgbClr val="000000"/>
                  </a:solidFill>
                  <a:latin typeface="DINPro-Regular" panose="02000503030000020004" pitchFamily="50" charset="0"/>
                  <a:ea typeface="DIN Next"/>
                  <a:cs typeface="DIN Next"/>
                  <a:sym typeface="DIN Next"/>
                </a:rPr>
                <a:t> et des </a:t>
              </a:r>
              <a:r>
                <a:rPr lang="en-US" sz="1247" dirty="0" err="1">
                  <a:solidFill>
                    <a:srgbClr val="000000"/>
                  </a:solidFill>
                  <a:latin typeface="DINPro-Regular" panose="02000503030000020004" pitchFamily="50" charset="0"/>
                  <a:ea typeface="DIN Next"/>
                  <a:cs typeface="DIN Next"/>
                  <a:sym typeface="DIN Next"/>
                </a:rPr>
                <a:t>coachings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individualisés</a:t>
              </a:r>
              <a:endParaRPr lang="en-US" sz="1247" dirty="0">
                <a:solidFill>
                  <a:srgbClr val="000000"/>
                </a:solidFill>
                <a:latin typeface="DINPro-Regular" panose="02000503030000020004" pitchFamily="50" charset="0"/>
                <a:ea typeface="DIN Next"/>
                <a:cs typeface="DIN Next"/>
                <a:sym typeface="DIN Next"/>
              </a:endParaRPr>
            </a:p>
          </p:txBody>
        </p:sp>
        <p:grpSp>
          <p:nvGrpSpPr>
            <p:cNvPr id="17" name="Groupe 16">
              <a:extLst>
                <a:ext uri="{FF2B5EF4-FFF2-40B4-BE49-F238E27FC236}">
                  <a16:creationId xmlns:a16="http://schemas.microsoft.com/office/drawing/2014/main" id="{915E2569-3AB1-0EB7-085C-32DA4CAAB745}"/>
                </a:ext>
              </a:extLst>
            </p:cNvPr>
            <p:cNvGrpSpPr/>
            <p:nvPr/>
          </p:nvGrpSpPr>
          <p:grpSpPr>
            <a:xfrm>
              <a:off x="428017" y="1269312"/>
              <a:ext cx="96463" cy="96463"/>
              <a:chOff x="428017" y="1269312"/>
              <a:chExt cx="96463" cy="96463"/>
            </a:xfrm>
          </p:grpSpPr>
          <p:sp>
            <p:nvSpPr>
              <p:cNvPr id="18" name="Freeform 18"/>
              <p:cNvSpPr/>
              <p:nvPr/>
            </p:nvSpPr>
            <p:spPr>
              <a:xfrm>
                <a:off x="428017" y="1269312"/>
                <a:ext cx="96463" cy="96463"/>
              </a:xfrm>
              <a:custGeom>
                <a:avLst/>
                <a:gdLst/>
                <a:ahLst/>
                <a:cxnLst/>
                <a:rect l="l" t="t" r="r" b="b"/>
                <a:pathLst>
                  <a:path w="128617" h="128617">
                    <a:moveTo>
                      <a:pt x="0" y="0"/>
                    </a:moveTo>
                    <a:lnTo>
                      <a:pt x="128618" y="0"/>
                    </a:lnTo>
                    <a:lnTo>
                      <a:pt x="128618" y="128617"/>
                    </a:lnTo>
                    <a:lnTo>
                      <a:pt x="0" y="128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51276"/>
              </a:p>
            </p:txBody>
          </p:sp>
          <p:sp>
            <p:nvSpPr>
              <p:cNvPr id="19" name="TextBox 19"/>
              <p:cNvSpPr txBox="1"/>
              <p:nvPr/>
            </p:nvSpPr>
            <p:spPr>
              <a:xfrm>
                <a:off x="449827" y="1274416"/>
                <a:ext cx="52843" cy="83761"/>
              </a:xfrm>
              <a:prstGeom prst="rect">
                <a:avLst/>
              </a:prstGeom>
            </p:spPr>
            <p:txBody>
              <a:bodyPr lIns="0" tIns="0" rIns="0" bIns="0" rtlCol="0" anchor="t">
                <a:spAutoFit/>
              </a:bodyPr>
              <a:lstStyle/>
              <a:p>
                <a:pPr algn="ctr">
                  <a:lnSpc>
                    <a:spcPts val="3500"/>
                  </a:lnSpc>
                  <a:spcBef>
                    <a:spcPct val="0"/>
                  </a:spcBef>
                </a:pPr>
                <a:r>
                  <a:rPr lang="en-US" sz="2498" b="1" dirty="0">
                    <a:solidFill>
                      <a:srgbClr val="E94E1B"/>
                    </a:solidFill>
                    <a:latin typeface="DIN Next Bold"/>
                    <a:ea typeface="DIN Next Bold"/>
                    <a:cs typeface="DIN Next Bold"/>
                    <a:sym typeface="DIN Next Bold"/>
                  </a:rPr>
                  <a:t>4</a:t>
                </a:r>
              </a:p>
            </p:txBody>
          </p:sp>
        </p:grpSp>
      </p:grpSp>
      <p:sp>
        <p:nvSpPr>
          <p:cNvPr id="21" name="TextBox 21"/>
          <p:cNvSpPr txBox="1"/>
          <p:nvPr/>
        </p:nvSpPr>
        <p:spPr>
          <a:xfrm rot="-5400000">
            <a:off x="3796697" y="7971942"/>
            <a:ext cx="1510781" cy="97706"/>
          </a:xfrm>
          <a:prstGeom prst="rect">
            <a:avLst/>
          </a:prstGeom>
        </p:spPr>
        <p:txBody>
          <a:bodyPr lIns="0" tIns="0" rIns="0" bIns="0" rtlCol="0" anchor="t">
            <a:spAutoFit/>
          </a:bodyPr>
          <a:lstStyle/>
          <a:p>
            <a:pPr algn="ctr">
              <a:lnSpc>
                <a:spcPts val="836"/>
              </a:lnSpc>
              <a:spcBef>
                <a:spcPct val="0"/>
              </a:spcBef>
            </a:pPr>
            <a:r>
              <a:rPr lang="en-US" sz="596" dirty="0">
                <a:solidFill>
                  <a:srgbClr val="000000"/>
                </a:solidFill>
                <a:latin typeface="DINPro-Regular" panose="02000503030000020004" pitchFamily="50" charset="0"/>
                <a:ea typeface="DIN Arabic"/>
                <a:cs typeface="DIN Arabic"/>
                <a:sym typeface="DIN Arabic"/>
              </a:rPr>
              <a:t> Ne pas </a:t>
            </a:r>
            <a:r>
              <a:rPr lang="en-US" sz="596" dirty="0" err="1">
                <a:solidFill>
                  <a:srgbClr val="000000"/>
                </a:solidFill>
                <a:latin typeface="DINPro-Regular" panose="02000503030000020004" pitchFamily="50" charset="0"/>
                <a:ea typeface="DIN Arabic"/>
                <a:cs typeface="DIN Arabic"/>
                <a:sym typeface="DIN Arabic"/>
              </a:rPr>
              <a:t>jeter</a:t>
            </a:r>
            <a:r>
              <a:rPr lang="en-US" sz="596" dirty="0">
                <a:solidFill>
                  <a:srgbClr val="000000"/>
                </a:solidFill>
                <a:latin typeface="DINPro-Regular" panose="02000503030000020004" pitchFamily="50" charset="0"/>
                <a:ea typeface="DIN Arabic"/>
                <a:cs typeface="DIN Arabic"/>
                <a:sym typeface="DIN Arabic"/>
              </a:rPr>
              <a:t> sur la </a:t>
            </a:r>
            <a:r>
              <a:rPr lang="en-US" sz="596" dirty="0" err="1">
                <a:solidFill>
                  <a:srgbClr val="000000"/>
                </a:solidFill>
                <a:latin typeface="DINPro-Regular" panose="02000503030000020004" pitchFamily="50" charset="0"/>
                <a:ea typeface="DIN Arabic"/>
                <a:cs typeface="DIN Arabic"/>
                <a:sym typeface="DIN Arabic"/>
              </a:rPr>
              <a:t>voie</a:t>
            </a:r>
            <a:r>
              <a:rPr lang="en-US" sz="596" dirty="0">
                <a:solidFill>
                  <a:srgbClr val="000000"/>
                </a:solidFill>
                <a:latin typeface="DINPro-Regular" panose="02000503030000020004" pitchFamily="50" charset="0"/>
                <a:ea typeface="DIN Arabic"/>
                <a:cs typeface="DIN Arabic"/>
                <a:sym typeface="DIN Arabic"/>
              </a:rPr>
              <a:t> </a:t>
            </a:r>
            <a:r>
              <a:rPr lang="en-US" sz="596" dirty="0" err="1">
                <a:solidFill>
                  <a:srgbClr val="000000"/>
                </a:solidFill>
                <a:latin typeface="DINPro-Regular" panose="02000503030000020004" pitchFamily="50" charset="0"/>
                <a:ea typeface="DIN Arabic"/>
                <a:cs typeface="DIN Arabic"/>
                <a:sym typeface="DIN Arabic"/>
              </a:rPr>
              <a:t>publique</a:t>
            </a:r>
            <a:r>
              <a:rPr lang="en-US" sz="596" dirty="0">
                <a:solidFill>
                  <a:srgbClr val="000000"/>
                </a:solidFill>
                <a:latin typeface="DINPro-Regular" panose="02000503030000020004" pitchFamily="50" charset="0"/>
                <a:ea typeface="DIN Arabic"/>
                <a:cs typeface="DIN Arabic"/>
                <a:sym typeface="DIN Arabic"/>
              </a:rPr>
              <a:t> © MAMP </a:t>
            </a:r>
          </a:p>
        </p:txBody>
      </p:sp>
      <p:grpSp>
        <p:nvGrpSpPr>
          <p:cNvPr id="24" name="Group 17">
            <a:extLst>
              <a:ext uri="{FF2B5EF4-FFF2-40B4-BE49-F238E27FC236}">
                <a16:creationId xmlns:a16="http://schemas.microsoft.com/office/drawing/2014/main" id="{086176DE-F2D3-6DFD-C0C1-FE6F7B67334C}"/>
              </a:ext>
            </a:extLst>
          </p:cNvPr>
          <p:cNvGrpSpPr/>
          <p:nvPr/>
        </p:nvGrpSpPr>
        <p:grpSpPr>
          <a:xfrm>
            <a:off x="257655" y="7848272"/>
            <a:ext cx="4236125" cy="1331871"/>
            <a:chOff x="0" y="0"/>
            <a:chExt cx="1128074" cy="354675"/>
          </a:xfrm>
        </p:grpSpPr>
        <p:sp>
          <p:nvSpPr>
            <p:cNvPr id="25" name="Freeform 18">
              <a:extLst>
                <a:ext uri="{FF2B5EF4-FFF2-40B4-BE49-F238E27FC236}">
                  <a16:creationId xmlns:a16="http://schemas.microsoft.com/office/drawing/2014/main" id="{807D82EF-D7A2-A4C5-1EC6-DE88765B7C9C}"/>
                </a:ext>
              </a:extLst>
            </p:cNvPr>
            <p:cNvSpPr/>
            <p:nvPr/>
          </p:nvSpPr>
          <p:spPr>
            <a:xfrm>
              <a:off x="499728" y="0"/>
              <a:ext cx="128617" cy="128617"/>
            </a:xfrm>
            <a:custGeom>
              <a:avLst/>
              <a:gdLst/>
              <a:ahLst/>
              <a:cxnLst/>
              <a:rect l="l" t="t" r="r" b="b"/>
              <a:pathLst>
                <a:path w="128617" h="128617">
                  <a:moveTo>
                    <a:pt x="0" y="0"/>
                  </a:moveTo>
                  <a:lnTo>
                    <a:pt x="128618" y="0"/>
                  </a:lnTo>
                  <a:lnTo>
                    <a:pt x="128618" y="128617"/>
                  </a:lnTo>
                  <a:lnTo>
                    <a:pt x="0" y="128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51276"/>
            </a:p>
          </p:txBody>
        </p:sp>
        <p:sp>
          <p:nvSpPr>
            <p:cNvPr id="26" name="TextBox 19">
              <a:extLst>
                <a:ext uri="{FF2B5EF4-FFF2-40B4-BE49-F238E27FC236}">
                  <a16:creationId xmlns:a16="http://schemas.microsoft.com/office/drawing/2014/main" id="{FBDCEBB9-69B2-9184-F787-F2CDA59F0082}"/>
                </a:ext>
              </a:extLst>
            </p:cNvPr>
            <p:cNvSpPr txBox="1"/>
            <p:nvPr/>
          </p:nvSpPr>
          <p:spPr>
            <a:xfrm>
              <a:off x="528808" y="2671"/>
              <a:ext cx="70457" cy="111682"/>
            </a:xfrm>
            <a:prstGeom prst="rect">
              <a:avLst/>
            </a:prstGeom>
          </p:spPr>
          <p:txBody>
            <a:bodyPr lIns="0" tIns="0" rIns="0" bIns="0" rtlCol="0" anchor="t">
              <a:spAutoFit/>
            </a:bodyPr>
            <a:lstStyle/>
            <a:p>
              <a:pPr algn="ctr">
                <a:lnSpc>
                  <a:spcPts val="3500"/>
                </a:lnSpc>
                <a:spcBef>
                  <a:spcPct val="0"/>
                </a:spcBef>
              </a:pPr>
              <a:r>
                <a:rPr lang="en-US" sz="2498" b="1" dirty="0">
                  <a:solidFill>
                    <a:srgbClr val="E94E1B"/>
                  </a:solidFill>
                  <a:latin typeface="DIN Next Bold"/>
                  <a:ea typeface="DIN Next Bold"/>
                  <a:cs typeface="DIN Next Bold"/>
                  <a:sym typeface="DIN Next Bold"/>
                </a:rPr>
                <a:t>5</a:t>
              </a:r>
            </a:p>
          </p:txBody>
        </p:sp>
        <p:sp>
          <p:nvSpPr>
            <p:cNvPr id="27" name="TextBox 20">
              <a:extLst>
                <a:ext uri="{FF2B5EF4-FFF2-40B4-BE49-F238E27FC236}">
                  <a16:creationId xmlns:a16="http://schemas.microsoft.com/office/drawing/2014/main" id="{11F48CE6-F4FC-A3E7-C3D0-A39940F68016}"/>
                </a:ext>
              </a:extLst>
            </p:cNvPr>
            <p:cNvSpPr txBox="1"/>
            <p:nvPr/>
          </p:nvSpPr>
          <p:spPr>
            <a:xfrm>
              <a:off x="0" y="169892"/>
              <a:ext cx="1128074" cy="184783"/>
            </a:xfrm>
            <a:prstGeom prst="rect">
              <a:avLst/>
            </a:prstGeom>
          </p:spPr>
          <p:txBody>
            <a:bodyPr lIns="0" tIns="0" rIns="0" bIns="0" rtlCol="0" anchor="t">
              <a:spAutoFit/>
            </a:bodyPr>
            <a:lstStyle/>
            <a:p>
              <a:pPr algn="ctr">
                <a:lnSpc>
                  <a:spcPts val="1247"/>
                </a:lnSpc>
              </a:pPr>
              <a:r>
                <a:rPr lang="en-US" sz="1247" b="1" dirty="0" err="1">
                  <a:solidFill>
                    <a:srgbClr val="000000"/>
                  </a:solidFill>
                  <a:latin typeface="DINPro-Black" panose="02000503030000020004" pitchFamily="50" charset="0"/>
                  <a:ea typeface="DIN Next Bold"/>
                  <a:cs typeface="DIN Next Bold"/>
                  <a:sym typeface="DIN Next Bold"/>
                </a:rPr>
                <a:t>Passez</a:t>
              </a:r>
              <a:r>
                <a:rPr lang="en-US" sz="1247" b="1" dirty="0">
                  <a:solidFill>
                    <a:srgbClr val="000000"/>
                  </a:solidFill>
                  <a:latin typeface="DINPro-Black" panose="02000503030000020004" pitchFamily="50" charset="0"/>
                  <a:ea typeface="DIN Next Bold"/>
                  <a:cs typeface="DIN Next Bold"/>
                  <a:sym typeface="DIN Next Bold"/>
                </a:rPr>
                <a:t> à </a:t>
              </a:r>
              <a:r>
                <a:rPr lang="en-US" sz="1247" b="1" dirty="0" err="1">
                  <a:solidFill>
                    <a:srgbClr val="000000"/>
                  </a:solidFill>
                  <a:latin typeface="DINPro-Black" panose="02000503030000020004" pitchFamily="50" charset="0"/>
                  <a:ea typeface="DIN Next Bold"/>
                  <a:cs typeface="DIN Next Bold"/>
                  <a:sym typeface="DIN Next Bold"/>
                </a:rPr>
                <a:t>l’action</a:t>
              </a:r>
              <a:r>
                <a:rPr lang="en-US" sz="1247" b="1" dirty="0">
                  <a:solidFill>
                    <a:srgbClr val="000000"/>
                  </a:solidFill>
                  <a:latin typeface="DINPro-Black" panose="02000503030000020004" pitchFamily="50" charset="0"/>
                  <a:ea typeface="DIN Next Bold"/>
                  <a:cs typeface="DIN Next Bold"/>
                  <a:sym typeface="DIN Next Bold"/>
                </a:rPr>
                <a:t> !</a:t>
              </a:r>
            </a:p>
            <a:p>
              <a:pPr algn="ctr">
                <a:lnSpc>
                  <a:spcPts val="1247"/>
                </a:lnSpc>
              </a:pPr>
              <a:endParaRPr lang="en-US" sz="1247" b="1" dirty="0">
                <a:solidFill>
                  <a:srgbClr val="000000"/>
                </a:solidFill>
                <a:latin typeface="DIN Next Bold"/>
                <a:ea typeface="DIN Next Bold"/>
                <a:cs typeface="DIN Next Bold"/>
                <a:sym typeface="DIN Next Bold"/>
              </a:endParaRPr>
            </a:p>
            <a:p>
              <a:pPr algn="ctr"/>
              <a:r>
                <a:rPr lang="en-US" sz="1247" dirty="0" err="1">
                  <a:solidFill>
                    <a:srgbClr val="000000"/>
                  </a:solidFill>
                  <a:latin typeface="DINPro-Regular" panose="02000503030000020004" pitchFamily="50" charset="0"/>
                  <a:ea typeface="DIN Next"/>
                  <a:cs typeface="DIN Next"/>
                  <a:sym typeface="DIN Next"/>
                </a:rPr>
                <a:t>Rendez-vous</a:t>
              </a:r>
              <a:r>
                <a:rPr lang="en-US" sz="1247" dirty="0">
                  <a:solidFill>
                    <a:srgbClr val="000000"/>
                  </a:solidFill>
                  <a:latin typeface="DINPro-Regular" panose="02000503030000020004" pitchFamily="50" charset="0"/>
                  <a:ea typeface="DIN Next"/>
                  <a:cs typeface="DIN Next"/>
                  <a:sym typeface="DIN Next"/>
                </a:rPr>
                <a:t> dans 3 semaines pour </a:t>
              </a:r>
              <a:r>
                <a:rPr lang="en-US" sz="1247" dirty="0" err="1">
                  <a:solidFill>
                    <a:srgbClr val="000000"/>
                  </a:solidFill>
                  <a:latin typeface="DINPro-Regular" panose="02000503030000020004" pitchFamily="50" charset="0"/>
                  <a:ea typeface="DIN Next"/>
                  <a:cs typeface="DIN Next"/>
                  <a:sym typeface="DIN Next"/>
                </a:rPr>
                <a:t>voir</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ce</a:t>
              </a:r>
              <a:r>
                <a:rPr lang="en-US" sz="1247" dirty="0">
                  <a:solidFill>
                    <a:srgbClr val="000000"/>
                  </a:solidFill>
                  <a:latin typeface="DINPro-Regular" panose="02000503030000020004" pitchFamily="50" charset="0"/>
                  <a:ea typeface="DIN Next"/>
                  <a:cs typeface="DIN Next"/>
                  <a:sym typeface="DIN Next"/>
                </a:rPr>
                <a:t> que nous </a:t>
              </a:r>
              <a:r>
                <a:rPr lang="en-US" sz="1247" dirty="0" err="1">
                  <a:solidFill>
                    <a:srgbClr val="000000"/>
                  </a:solidFill>
                  <a:latin typeface="DINPro-Regular" panose="02000503030000020004" pitchFamily="50" charset="0"/>
                  <a:ea typeface="DIN Next"/>
                  <a:cs typeface="DIN Next"/>
                  <a:sym typeface="DIN Next"/>
                </a:rPr>
                <a:t>avons</a:t>
              </a:r>
              <a:r>
                <a:rPr lang="en-US" sz="1247" dirty="0">
                  <a:solidFill>
                    <a:srgbClr val="000000"/>
                  </a:solidFill>
                  <a:latin typeface="DINPro-Regular" panose="02000503030000020004" pitchFamily="50" charset="0"/>
                  <a:ea typeface="DIN Next"/>
                  <a:cs typeface="DIN Next"/>
                  <a:sym typeface="DIN Next"/>
                </a:rPr>
                <a:t> </a:t>
              </a:r>
              <a:r>
                <a:rPr lang="en-US" sz="1247" dirty="0" err="1">
                  <a:solidFill>
                    <a:srgbClr val="000000"/>
                  </a:solidFill>
                  <a:latin typeface="DINPro-Regular" panose="02000503030000020004" pitchFamily="50" charset="0"/>
                  <a:ea typeface="DIN Next"/>
                  <a:cs typeface="DIN Next"/>
                  <a:sym typeface="DIN Next"/>
                </a:rPr>
                <a:t>collectivement</a:t>
              </a:r>
              <a:r>
                <a:rPr lang="en-US" sz="1247" dirty="0">
                  <a:solidFill>
                    <a:srgbClr val="000000"/>
                  </a:solidFill>
                  <a:latin typeface="DINPro-Regular" panose="02000503030000020004" pitchFamily="50" charset="0"/>
                  <a:ea typeface="DIN Next"/>
                  <a:cs typeface="DIN Next"/>
                  <a:sym typeface="DIN Next"/>
                </a:rPr>
                <a:t> accompli</a:t>
              </a:r>
            </a:p>
          </p:txBody>
        </p:sp>
      </p:grpSp>
      <p:sp>
        <p:nvSpPr>
          <p:cNvPr id="29" name="Freeform 15">
            <a:extLst>
              <a:ext uri="{FF2B5EF4-FFF2-40B4-BE49-F238E27FC236}">
                <a16:creationId xmlns:a16="http://schemas.microsoft.com/office/drawing/2014/main" id="{76429CC2-FDC1-E3D2-AB40-C944A7E0C30B}"/>
              </a:ext>
            </a:extLst>
          </p:cNvPr>
          <p:cNvSpPr/>
          <p:nvPr/>
        </p:nvSpPr>
        <p:spPr>
          <a:xfrm>
            <a:off x="2825854" y="9536827"/>
            <a:ext cx="1622305" cy="144474"/>
          </a:xfrm>
          <a:custGeom>
            <a:avLst/>
            <a:gdLst/>
            <a:ahLst/>
            <a:cxnLst/>
            <a:rect l="l" t="t" r="r" b="b"/>
            <a:pathLst>
              <a:path w="324013" h="28855">
                <a:moveTo>
                  <a:pt x="0" y="0"/>
                </a:moveTo>
                <a:lnTo>
                  <a:pt x="324013" y="0"/>
                </a:lnTo>
                <a:lnTo>
                  <a:pt x="324013" y="28854"/>
                </a:lnTo>
                <a:lnTo>
                  <a:pt x="0" y="28854"/>
                </a:lnTo>
                <a:lnTo>
                  <a:pt x="0" y="0"/>
                </a:lnTo>
                <a:close/>
              </a:path>
            </a:pathLst>
          </a:custGeom>
          <a:blipFill>
            <a:blip r:embed="rId4"/>
            <a:stretch>
              <a:fillRect t="-3411" b="-3411"/>
            </a:stretch>
          </a:blipFill>
        </p:spPr>
        <p:txBody>
          <a:bodyPr/>
          <a:lstStyle/>
          <a:p>
            <a:endParaRPr lang="fr-FR" sz="51276"/>
          </a:p>
        </p:txBody>
      </p:sp>
      <p:pic>
        <p:nvPicPr>
          <p:cNvPr id="30" name="Image 29">
            <a:extLst>
              <a:ext uri="{FF2B5EF4-FFF2-40B4-BE49-F238E27FC236}">
                <a16:creationId xmlns:a16="http://schemas.microsoft.com/office/drawing/2014/main" id="{30DD55B2-E5B7-4590-509C-93681328F9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265" y="9494617"/>
            <a:ext cx="1788510" cy="228911"/>
          </a:xfrm>
          <a:prstGeom prst="rect">
            <a:avLst/>
          </a:prstGeom>
        </p:spPr>
      </p:pic>
      <p:pic>
        <p:nvPicPr>
          <p:cNvPr id="32" name="Image 31">
            <a:extLst>
              <a:ext uri="{FF2B5EF4-FFF2-40B4-BE49-F238E27FC236}">
                <a16:creationId xmlns:a16="http://schemas.microsoft.com/office/drawing/2014/main" id="{E1843511-9701-1432-6920-5D5DAEB183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9933" y="502434"/>
            <a:ext cx="3491522" cy="35570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3C73A091722645BEE064F7539FCF2A" ma:contentTypeVersion="4" ma:contentTypeDescription="Crée un document." ma:contentTypeScope="" ma:versionID="dc853c209bc464f95dda55ef034a34e3">
  <xsd:schema xmlns:xsd="http://www.w3.org/2001/XMLSchema" xmlns:xs="http://www.w3.org/2001/XMLSchema" xmlns:p="http://schemas.microsoft.com/office/2006/metadata/properties" xmlns:ns1="http://schemas.microsoft.com/sharepoint/v3" xmlns:ns2="582f6fb8-bde5-4acc-8219-3bdfd0d6dd64" xmlns:ns3="93dc234a-e45f-4d1a-a6ee-96464a41fb40" xmlns:ns4="1db99200-4047-4cc5-8978-38bc9ad45592" xmlns:ns5="cea58a44-4288-423e-acfc-90b30fd86b58" targetNamespace="http://schemas.microsoft.com/office/2006/metadata/properties" ma:root="true" ma:fieldsID="c4013cfa94f5282aac77bc94075366b1" ns1:_="" ns2:_="" ns3:_="" ns4:_="" ns5:_="">
    <xsd:import namespace="http://schemas.microsoft.com/sharepoint/v3"/>
    <xsd:import namespace="582f6fb8-bde5-4acc-8219-3bdfd0d6dd64"/>
    <xsd:import namespace="93dc234a-e45f-4d1a-a6ee-96464a41fb40"/>
    <xsd:import namespace="1db99200-4047-4cc5-8978-38bc9ad45592"/>
    <xsd:import namespace="cea58a44-4288-423e-acfc-90b30fd86b5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1:PublishingStartDate" minOccurs="0"/>
                <xsd:element ref="ns1:PublishingExpirationDate"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MediaServiceSearchProperties" minOccurs="0"/>
                <xsd:element ref="ns3:MediaServiceBillingMetadata" minOccurs="0"/>
                <xsd:element ref="ns4: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5"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16"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2f6fb8-bde5-4acc-8219-3bdfd0d6dd64"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c234a-e45f-4d1a-a6ee-96464a41fb40"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b99200-4047-4cc5-8978-38bc9ad45592" elementFormDefault="qualified">
    <xsd:import namespace="http://schemas.microsoft.com/office/2006/documentManagement/types"/>
    <xsd:import namespace="http://schemas.microsoft.com/office/infopath/2007/PartnerControls"/>
    <xsd:element name="lcf76f155ced4ddcb4097134ff3c332f" ma:index="27" nillable="true" ma:taxonomy="true" ma:internalName="lcf76f155ced4ddcb4097134ff3c332f" ma:taxonomyFieldName="MediaServiceImageTags" ma:displayName="Balises d’images" ma:readOnly="false" ma:fieldId="{5cf76f15-5ced-4ddc-b409-7134ff3c332f}" ma:taxonomyMulti="true" ma:sspId="732136e2-5f73-43f4-9a6e-4c2f0bfefca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ea58a44-4288-423e-acfc-90b30fd86b58"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957c09f9-5c00-40ab-8482-5b03328035f7}" ma:internalName="TaxCatchAll" ma:showField="CatchAllData" ma:web="cea58a44-4288-423e-acfc-90b30fd86b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TaxCatchAll xmlns="cea58a44-4288-423e-acfc-90b30fd86b58" xsi:nil="true"/>
    <lcf76f155ced4ddcb4097134ff3c332f xmlns="1db99200-4047-4cc5-8978-38bc9ad4559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902E7EE-5D13-4FA9-B403-642C95742A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2f6fb8-bde5-4acc-8219-3bdfd0d6dd64"/>
    <ds:schemaRef ds:uri="93dc234a-e45f-4d1a-a6ee-96464a41fb40"/>
    <ds:schemaRef ds:uri="1db99200-4047-4cc5-8978-38bc9ad45592"/>
    <ds:schemaRef ds:uri="cea58a44-4288-423e-acfc-90b30fd86b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9C8D3D-7AC6-4D0A-A30F-300AB084B129}">
  <ds:schemaRefs>
    <ds:schemaRef ds:uri="http://schemas.microsoft.com/sharepoint/v3/contenttype/forms"/>
  </ds:schemaRefs>
</ds:datastoreItem>
</file>

<file path=customXml/itemProps3.xml><?xml version="1.0" encoding="utf-8"?>
<ds:datastoreItem xmlns:ds="http://schemas.openxmlformats.org/officeDocument/2006/customXml" ds:itemID="{6B0063A4-E0C2-4254-A7F6-6F5ACC48753E}">
  <ds:schemaRefs>
    <ds:schemaRef ds:uri="http://schemas.microsoft.com/office/2006/metadata/properties"/>
    <ds:schemaRef ds:uri="93dc234a-e45f-4d1a-a6ee-96464a41fb40"/>
    <ds:schemaRef ds:uri="http://www.w3.org/XML/1998/namespace"/>
    <ds:schemaRef ds:uri="582f6fb8-bde5-4acc-8219-3bdfd0d6dd64"/>
    <ds:schemaRef ds:uri="http://purl.org/dc/dcmityp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cea58a44-4288-423e-acfc-90b30fd86b58"/>
    <ds:schemaRef ds:uri="1db99200-4047-4cc5-8978-38bc9ad45592"/>
    <ds:schemaRef ds:uri="http://schemas.microsoft.com/sharepoint/v3"/>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96</TotalTime>
  <Words>149</Words>
  <Application>Microsoft Office PowerPoint</Application>
  <PresentationFormat>Personnalisé</PresentationFormat>
  <Paragraphs>27</Paragraphs>
  <Slides>2</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vt:i4>
      </vt:variant>
    </vt:vector>
  </HeadingPairs>
  <TitlesOfParts>
    <vt:vector size="13" baseType="lpstr">
      <vt:lpstr>DINPro-Regular</vt:lpstr>
      <vt:lpstr>DIN Arabic Medium</vt:lpstr>
      <vt:lpstr>Calibri</vt:lpstr>
      <vt:lpstr>Arial</vt:lpstr>
      <vt:lpstr>DIN Pro Bold</vt:lpstr>
      <vt:lpstr>DINPro-Bold</vt:lpstr>
      <vt:lpstr>DIN Arabic</vt:lpstr>
      <vt:lpstr>DINPro-Black</vt:lpstr>
      <vt:lpstr>DINPro-Medium</vt:lpstr>
      <vt:lpstr>DIN Next Bold</vt:lpstr>
      <vt:lpstr>Office Theme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Flyer_Challenge_mobipro_2025</dc:title>
  <dc:creator>Fabien PALATE</dc:creator>
  <cp:lastModifiedBy>Fabien PALATE</cp:lastModifiedBy>
  <cp:revision>2</cp:revision>
  <dcterms:created xsi:type="dcterms:W3CDTF">2006-08-16T00:00:00Z</dcterms:created>
  <dcterms:modified xsi:type="dcterms:W3CDTF">2026-04-02T13:18:01Z</dcterms:modified>
  <dc:identifier>DAGktNq_q-4</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0x010100EF3C73A091722645BEE064F7539FCF2A</vt:lpwstr>
  </property>
  <property fmtid="{D5CDD505-2E9C-101B-9397-08002B2CF9AE}" pid="3" name="MediaServiceImageTags">
    <vt:lpwstr/>
  </property>
  <property fmtid="{D5CDD505-2E9C-101B-9397-08002B2CF9AE}" pid="4" name="Order">
    <vt:r8>95751800</vt:r8>
  </property>
</Properties>
</file>