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Lst>
  <p:sldSz cx="7556500" cy="10693400"/>
  <p:notesSz cx="6858000" cy="9144000"/>
  <p:embeddedFontLst>
    <p:embeddedFont>
      <p:font typeface="DIN Arabic" panose="020B0604020202020204" charset="-78"/>
      <p:regular r:id="rId6"/>
    </p:embeddedFont>
    <p:embeddedFont>
      <p:font typeface="DINPro-Bold" panose="020B0804020101020102" pitchFamily="34" charset="0"/>
      <p:bold r:id="rId7"/>
    </p:embeddedFont>
    <p:embeddedFont>
      <p:font typeface="DINPro-Medium" panose="020B0604020101020102" pitchFamily="34" charset="0"/>
      <p:regular r:id="rId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4DB39E1-3BF0-D35D-E152-DE99B905BE60}" name="Fabien PALATE" initials="FP" userId="S::fpalate@ekodev.com::08af4ba9-2916-4822-ba7c-2ed64f66fde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A1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B7E71D6-9571-4C7E-B9E7-CAAC25CB894F}" v="4" dt="2026-04-02T08:50:34.1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53" d="100"/>
          <a:sy n="53" d="100"/>
        </p:scale>
        <p:origin x="2578"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font" Target="fonts/font2.fntdata"/><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font" Target="fonts/font1.fntdata"/><Relationship Id="rId11" Type="http://schemas.openxmlformats.org/officeDocument/2006/relationships/theme" Target="theme/theme1.xml"/><Relationship Id="rId5" Type="http://schemas.openxmlformats.org/officeDocument/2006/relationships/slide" Target="slides/slide1.xml"/><Relationship Id="rId15" Type="http://schemas.microsoft.com/office/2018/10/relationships/authors" Target="authors.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 Id="rId1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bien PALATE" userId="08af4ba9-2916-4822-ba7c-2ed64f66fdeb" providerId="ADAL" clId="{DEA5E6DC-2505-4F58-8EC7-8FF4CAA1E645}"/>
    <pc:docChg chg="undo custSel modSld modMainMaster">
      <pc:chgData name="Fabien PALATE" userId="08af4ba9-2916-4822-ba7c-2ed64f66fdeb" providerId="ADAL" clId="{DEA5E6DC-2505-4F58-8EC7-8FF4CAA1E645}" dt="2026-04-02T08:52:50.377" v="201" actId="1076"/>
      <pc:docMkLst>
        <pc:docMk/>
      </pc:docMkLst>
      <pc:sldChg chg="addSp delSp modSp mod">
        <pc:chgData name="Fabien PALATE" userId="08af4ba9-2916-4822-ba7c-2ed64f66fdeb" providerId="ADAL" clId="{DEA5E6DC-2505-4F58-8EC7-8FF4CAA1E645}" dt="2026-03-16T11:00:32.361" v="77" actId="21"/>
        <pc:sldMkLst>
          <pc:docMk/>
          <pc:sldMk cId="0" sldId="256"/>
        </pc:sldMkLst>
      </pc:sldChg>
      <pc:sldMasterChg chg="addSp delSp modSp mod modSldLayout">
        <pc:chgData name="Fabien PALATE" userId="08af4ba9-2916-4822-ba7c-2ed64f66fdeb" providerId="ADAL" clId="{DEA5E6DC-2505-4F58-8EC7-8FF4CAA1E645}" dt="2026-04-02T08:52:50.377" v="201" actId="1076"/>
        <pc:sldMasterMkLst>
          <pc:docMk/>
          <pc:sldMasterMk cId="0" sldId="2147483648"/>
        </pc:sldMasterMkLst>
        <pc:spChg chg="mod topLvl">
          <ac:chgData name="Fabien PALATE" userId="08af4ba9-2916-4822-ba7c-2ed64f66fdeb" providerId="ADAL" clId="{DEA5E6DC-2505-4F58-8EC7-8FF4CAA1E645}" dt="2026-03-16T11:07:19.888" v="170" actId="165"/>
          <ac:spMkLst>
            <pc:docMk/>
            <pc:sldMasterMk cId="0" sldId="2147483648"/>
            <ac:spMk id="11" creationId="{46E7C33C-44DF-60AF-8137-A8D732749719}"/>
          </ac:spMkLst>
        </pc:spChg>
        <pc:spChg chg="mod topLvl">
          <ac:chgData name="Fabien PALATE" userId="08af4ba9-2916-4822-ba7c-2ed64f66fdeb" providerId="ADAL" clId="{DEA5E6DC-2505-4F58-8EC7-8FF4CAA1E645}" dt="2026-03-16T11:07:19.888" v="170" actId="165"/>
          <ac:spMkLst>
            <pc:docMk/>
            <pc:sldMasterMk cId="0" sldId="2147483648"/>
            <ac:spMk id="12" creationId="{54729F68-D3B6-DA39-3437-5146C1BF444D}"/>
          </ac:spMkLst>
        </pc:spChg>
        <pc:spChg chg="mod">
          <ac:chgData name="Fabien PALATE" userId="08af4ba9-2916-4822-ba7c-2ed64f66fdeb" providerId="ADAL" clId="{DEA5E6DC-2505-4F58-8EC7-8FF4CAA1E645}" dt="2026-03-16T11:03:28.772" v="112" actId="164"/>
          <ac:spMkLst>
            <pc:docMk/>
            <pc:sldMasterMk cId="0" sldId="2147483648"/>
            <ac:spMk id="13" creationId="{26D0825A-66C1-D71E-AB40-47B256050236}"/>
          </ac:spMkLst>
        </pc:spChg>
        <pc:spChg chg="mod">
          <ac:chgData name="Fabien PALATE" userId="08af4ba9-2916-4822-ba7c-2ed64f66fdeb" providerId="ADAL" clId="{DEA5E6DC-2505-4F58-8EC7-8FF4CAA1E645}" dt="2026-03-16T11:04:18.032" v="121" actId="1036"/>
          <ac:spMkLst>
            <pc:docMk/>
            <pc:sldMasterMk cId="0" sldId="2147483648"/>
            <ac:spMk id="14" creationId="{34D9D731-EAEC-E4F8-205C-C5B3FF3C2E98}"/>
          </ac:spMkLst>
        </pc:spChg>
        <pc:spChg chg="mod topLvl">
          <ac:chgData name="Fabien PALATE" userId="08af4ba9-2916-4822-ba7c-2ed64f66fdeb" providerId="ADAL" clId="{DEA5E6DC-2505-4F58-8EC7-8FF4CAA1E645}" dt="2026-03-16T11:07:17.353" v="166" actId="165"/>
          <ac:spMkLst>
            <pc:docMk/>
            <pc:sldMasterMk cId="0" sldId="2147483648"/>
            <ac:spMk id="17" creationId="{8C7D4282-EDE9-7211-9722-4B9B6ED3D205}"/>
          </ac:spMkLst>
        </pc:spChg>
        <pc:spChg chg="mod">
          <ac:chgData name="Fabien PALATE" userId="08af4ba9-2916-4822-ba7c-2ed64f66fdeb" providerId="ADAL" clId="{DEA5E6DC-2505-4F58-8EC7-8FF4CAA1E645}" dt="2026-03-24T17:19:42.610" v="177" actId="404"/>
          <ac:spMkLst>
            <pc:docMk/>
            <pc:sldMasterMk cId="0" sldId="2147483648"/>
            <ac:spMk id="23" creationId="{E27E2F17-52F3-0DE6-4246-F6E5E51B0AE9}"/>
          </ac:spMkLst>
        </pc:spChg>
        <pc:spChg chg="mod">
          <ac:chgData name="Fabien PALATE" userId="08af4ba9-2916-4822-ba7c-2ed64f66fdeb" providerId="ADAL" clId="{DEA5E6DC-2505-4F58-8EC7-8FF4CAA1E645}" dt="2026-03-27T09:35:38.553" v="181" actId="2711"/>
          <ac:spMkLst>
            <pc:docMk/>
            <pc:sldMasterMk cId="0" sldId="2147483648"/>
            <ac:spMk id="24" creationId="{687CDBB3-656A-EC18-4BF1-224941130836}"/>
          </ac:spMkLst>
        </pc:spChg>
        <pc:spChg chg="mod">
          <ac:chgData name="Fabien PALATE" userId="08af4ba9-2916-4822-ba7c-2ed64f66fdeb" providerId="ADAL" clId="{DEA5E6DC-2505-4F58-8EC7-8FF4CAA1E645}" dt="2026-03-16T11:04:49.054" v="146" actId="207"/>
          <ac:spMkLst>
            <pc:docMk/>
            <pc:sldMasterMk cId="0" sldId="2147483648"/>
            <ac:spMk id="25" creationId="{5B721E1E-0457-E3E9-D5A2-8F33CC6C39D3}"/>
          </ac:spMkLst>
        </pc:spChg>
        <pc:spChg chg="mod topLvl">
          <ac:chgData name="Fabien PALATE" userId="08af4ba9-2916-4822-ba7c-2ed64f66fdeb" providerId="ADAL" clId="{DEA5E6DC-2505-4F58-8EC7-8FF4CAA1E645}" dt="2026-03-16T11:07:17.353" v="166" actId="165"/>
          <ac:spMkLst>
            <pc:docMk/>
            <pc:sldMasterMk cId="0" sldId="2147483648"/>
            <ac:spMk id="28" creationId="{5FE344AB-CBE1-8FC5-2CAE-73F5B99CE46A}"/>
          </ac:spMkLst>
        </pc:spChg>
        <pc:spChg chg="mod ord">
          <ac:chgData name="Fabien PALATE" userId="08af4ba9-2916-4822-ba7c-2ed64f66fdeb" providerId="ADAL" clId="{DEA5E6DC-2505-4F58-8EC7-8FF4CAA1E645}" dt="2026-04-02T08:52:50.377" v="201" actId="1076"/>
          <ac:spMkLst>
            <pc:docMk/>
            <pc:sldMasterMk cId="0" sldId="2147483648"/>
            <ac:spMk id="32" creationId="{70D6D611-ACAA-1B43-D30D-6EE14F332CBE}"/>
          </ac:spMkLst>
        </pc:spChg>
        <pc:grpChg chg="add del mod">
          <ac:chgData name="Fabien PALATE" userId="08af4ba9-2916-4822-ba7c-2ed64f66fdeb" providerId="ADAL" clId="{DEA5E6DC-2505-4F58-8EC7-8FF4CAA1E645}" dt="2026-03-16T11:07:19.888" v="170" actId="165"/>
          <ac:grpSpMkLst>
            <pc:docMk/>
            <pc:sldMasterMk cId="0" sldId="2147483648"/>
            <ac:grpSpMk id="10" creationId="{E6FD67FB-D934-C21D-94D7-83748E250C96}"/>
          </ac:grpSpMkLst>
        </pc:grpChg>
        <pc:grpChg chg="add del mod ord">
          <ac:chgData name="Fabien PALATE" userId="08af4ba9-2916-4822-ba7c-2ed64f66fdeb" providerId="ADAL" clId="{DEA5E6DC-2505-4F58-8EC7-8FF4CAA1E645}" dt="2026-03-16T11:07:17.353" v="166" actId="165"/>
          <ac:grpSpMkLst>
            <pc:docMk/>
            <pc:sldMasterMk cId="0" sldId="2147483648"/>
            <ac:grpSpMk id="15" creationId="{7C66D454-87F1-1276-9F78-8885E1FE18DF}"/>
          </ac:grpSpMkLst>
        </pc:grpChg>
        <pc:grpChg chg="mod">
          <ac:chgData name="Fabien PALATE" userId="08af4ba9-2916-4822-ba7c-2ed64f66fdeb" providerId="ADAL" clId="{DEA5E6DC-2505-4F58-8EC7-8FF4CAA1E645}" dt="2026-03-16T11:03:51.593" v="116" actId="12789"/>
          <ac:grpSpMkLst>
            <pc:docMk/>
            <pc:sldMasterMk cId="0" sldId="2147483648"/>
            <ac:grpSpMk id="26" creationId="{1E46A1F0-F5F1-6893-3F29-0342AF1A19C9}"/>
          </ac:grpSpMkLst>
        </pc:grpChg>
        <pc:grpChg chg="add mod">
          <ac:chgData name="Fabien PALATE" userId="08af4ba9-2916-4822-ba7c-2ed64f66fdeb" providerId="ADAL" clId="{DEA5E6DC-2505-4F58-8EC7-8FF4CAA1E645}" dt="2026-03-16T11:05:10.825" v="149" actId="12788"/>
          <ac:grpSpMkLst>
            <pc:docMk/>
            <pc:sldMasterMk cId="0" sldId="2147483648"/>
            <ac:grpSpMk id="37" creationId="{603C6D02-DC1A-4E8D-25D2-FB2FBCDB67F7}"/>
          </ac:grpSpMkLst>
        </pc:grpChg>
        <pc:picChg chg="mod ord">
          <ac:chgData name="Fabien PALATE" userId="08af4ba9-2916-4822-ba7c-2ed64f66fdeb" providerId="ADAL" clId="{DEA5E6DC-2505-4F58-8EC7-8FF4CAA1E645}" dt="2026-03-16T11:07:22.886" v="173" actId="14100"/>
          <ac:picMkLst>
            <pc:docMk/>
            <pc:sldMasterMk cId="0" sldId="2147483648"/>
            <ac:picMk id="3" creationId="{67ECE4C4-1A82-2F35-B975-804C3AA87EAE}"/>
          </ac:picMkLst>
        </pc:picChg>
        <pc:picChg chg="add mod">
          <ac:chgData name="Fabien PALATE" userId="08af4ba9-2916-4822-ba7c-2ed64f66fdeb" providerId="ADAL" clId="{DEA5E6DC-2505-4F58-8EC7-8FF4CAA1E645}" dt="2026-03-16T10:54:14.975" v="16" actId="1076"/>
          <ac:picMkLst>
            <pc:docMk/>
            <pc:sldMasterMk cId="0" sldId="2147483648"/>
            <ac:picMk id="6" creationId="{74D5496A-FBD1-F91A-D647-CBC64631EF60}"/>
          </ac:picMkLst>
        </pc:picChg>
        <pc:picChg chg="add del mod">
          <ac:chgData name="Fabien PALATE" userId="08af4ba9-2916-4822-ba7c-2ed64f66fdeb" providerId="ADAL" clId="{DEA5E6DC-2505-4F58-8EC7-8FF4CAA1E645}" dt="2026-04-02T08:52:09.295" v="191" actId="478"/>
          <ac:picMkLst>
            <pc:docMk/>
            <pc:sldMasterMk cId="0" sldId="2147483648"/>
            <ac:picMk id="7" creationId="{37289810-F5FF-30A9-DBDC-C595F6ED1150}"/>
          </ac:picMkLst>
        </pc:picChg>
        <pc:picChg chg="mod">
          <ac:chgData name="Fabien PALATE" userId="08af4ba9-2916-4822-ba7c-2ed64f66fdeb" providerId="ADAL" clId="{DEA5E6DC-2505-4F58-8EC7-8FF4CAA1E645}" dt="2026-03-16T10:58:45.745" v="69" actId="12789"/>
          <ac:picMkLst>
            <pc:docMk/>
            <pc:sldMasterMk cId="0" sldId="2147483648"/>
            <ac:picMk id="8" creationId="{7C7FF70E-CF40-2C43-CE03-8360C26FE706}"/>
          </ac:picMkLst>
        </pc:picChg>
        <pc:picChg chg="add mod">
          <ac:chgData name="Fabien PALATE" userId="08af4ba9-2916-4822-ba7c-2ed64f66fdeb" providerId="ADAL" clId="{DEA5E6DC-2505-4F58-8EC7-8FF4CAA1E645}" dt="2026-04-02T08:52:41.410" v="198" actId="14100"/>
          <ac:picMkLst>
            <pc:docMk/>
            <pc:sldMasterMk cId="0" sldId="2147483648"/>
            <ac:picMk id="18" creationId="{B0A02B98-29B1-EDF8-AB5B-9082ADAC1D19}"/>
          </ac:picMkLst>
        </pc:picChg>
        <pc:picChg chg="add mod">
          <ac:chgData name="Fabien PALATE" userId="08af4ba9-2916-4822-ba7c-2ed64f66fdeb" providerId="ADAL" clId="{DEA5E6DC-2505-4F58-8EC7-8FF4CAA1E645}" dt="2026-03-16T10:58:45.745" v="69" actId="12789"/>
          <ac:picMkLst>
            <pc:docMk/>
            <pc:sldMasterMk cId="0" sldId="2147483648"/>
            <ac:picMk id="30" creationId="{82647389-1990-5441-CF5E-13E93FB25FDC}"/>
          </ac:picMkLst>
        </pc:picChg>
        <pc:picChg chg="add mod">
          <ac:chgData name="Fabien PALATE" userId="08af4ba9-2916-4822-ba7c-2ed64f66fdeb" providerId="ADAL" clId="{DEA5E6DC-2505-4F58-8EC7-8FF4CAA1E645}" dt="2026-03-16T11:01:06.369" v="95" actId="1035"/>
          <ac:picMkLst>
            <pc:docMk/>
            <pc:sldMasterMk cId="0" sldId="2147483648"/>
            <ac:picMk id="36" creationId="{93CB95C2-8F52-82E9-BC5E-DE6DAA8F1451}"/>
          </ac:picMkLst>
        </pc:picChg>
        <pc:sldLayoutChg chg="addSp delSp modSp mod">
          <pc:chgData name="Fabien PALATE" userId="08af4ba9-2916-4822-ba7c-2ed64f66fdeb" providerId="ADAL" clId="{DEA5E6DC-2505-4F58-8EC7-8FF4CAA1E645}" dt="2026-03-16T11:00:57.428" v="79" actId="21"/>
          <pc:sldLayoutMkLst>
            <pc:docMk/>
            <pc:sldMasterMk cId="0" sldId="2147483648"/>
            <pc:sldLayoutMk cId="0" sldId="2147483655"/>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11" Type="http://schemas.openxmlformats.org/officeDocument/2006/relationships/image" Target="../media/image9.pn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7ECE4C4-1A82-2F35-B975-804C3AA87EA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t="4871" b="4882"/>
          <a:stretch/>
        </p:blipFill>
        <p:spPr>
          <a:xfrm>
            <a:off x="0" y="-1"/>
            <a:ext cx="7556499" cy="10692001"/>
          </a:xfrm>
          <a:prstGeom prst="rect">
            <a:avLst/>
          </a:prstGeom>
        </p:spPr>
      </p:pic>
      <p:grpSp>
        <p:nvGrpSpPr>
          <p:cNvPr id="15" name="Group 3">
            <a:extLst>
              <a:ext uri="{FF2B5EF4-FFF2-40B4-BE49-F238E27FC236}">
                <a16:creationId xmlns:a16="http://schemas.microsoft.com/office/drawing/2014/main" id="{7C66D454-87F1-1276-9F78-8885E1FE18DF}"/>
              </a:ext>
            </a:extLst>
          </p:cNvPr>
          <p:cNvGrpSpPr>
            <a:grpSpLocks/>
          </p:cNvGrpSpPr>
          <p:nvPr userDrawn="1"/>
        </p:nvGrpSpPr>
        <p:grpSpPr>
          <a:xfrm>
            <a:off x="0" y="9545679"/>
            <a:ext cx="7560000" cy="1144447"/>
            <a:chOff x="0" y="-28575"/>
            <a:chExt cx="2709333" cy="466997"/>
          </a:xfrm>
        </p:grpSpPr>
        <p:sp>
          <p:nvSpPr>
            <p:cNvPr id="17" name="Freeform 4">
              <a:extLst>
                <a:ext uri="{FF2B5EF4-FFF2-40B4-BE49-F238E27FC236}">
                  <a16:creationId xmlns:a16="http://schemas.microsoft.com/office/drawing/2014/main" id="{8C7D4282-EDE9-7211-9722-4B9B6ED3D205}"/>
                </a:ext>
              </a:extLst>
            </p:cNvPr>
            <p:cNvSpPr>
              <a:spLocks/>
            </p:cNvSpPr>
            <p:nvPr/>
          </p:nvSpPr>
          <p:spPr>
            <a:xfrm>
              <a:off x="0" y="0"/>
              <a:ext cx="2709333" cy="438422"/>
            </a:xfrm>
            <a:custGeom>
              <a:avLst/>
              <a:gdLst/>
              <a:ahLst/>
              <a:cxnLst/>
              <a:rect l="l" t="t" r="r" b="b"/>
              <a:pathLst>
                <a:path w="2709333" h="438422">
                  <a:moveTo>
                    <a:pt x="0" y="0"/>
                  </a:moveTo>
                  <a:lnTo>
                    <a:pt x="2709333" y="0"/>
                  </a:lnTo>
                  <a:lnTo>
                    <a:pt x="2709333" y="438422"/>
                  </a:lnTo>
                  <a:lnTo>
                    <a:pt x="0" y="438422"/>
                  </a:lnTo>
                  <a:close/>
                </a:path>
              </a:pathLst>
            </a:custGeom>
            <a:solidFill>
              <a:srgbClr val="FFFFFF"/>
            </a:solidFill>
          </p:spPr>
          <p:txBody>
            <a:bodyPr/>
            <a:lstStyle/>
            <a:p>
              <a:endParaRPr lang="fr-FR"/>
            </a:p>
          </p:txBody>
        </p:sp>
        <p:sp>
          <p:nvSpPr>
            <p:cNvPr id="28" name="TextBox 5">
              <a:extLst>
                <a:ext uri="{FF2B5EF4-FFF2-40B4-BE49-F238E27FC236}">
                  <a16:creationId xmlns:a16="http://schemas.microsoft.com/office/drawing/2014/main" id="{5FE344AB-CBE1-8FC5-2CAE-73F5B99CE46A}"/>
                </a:ext>
              </a:extLst>
            </p:cNvPr>
            <p:cNvSpPr txBox="1">
              <a:spLocks/>
            </p:cNvSpPr>
            <p:nvPr/>
          </p:nvSpPr>
          <p:spPr>
            <a:xfrm>
              <a:off x="0" y="-28575"/>
              <a:ext cx="2709333" cy="466997"/>
            </a:xfrm>
            <a:prstGeom prst="rect">
              <a:avLst/>
            </a:prstGeom>
          </p:spPr>
          <p:txBody>
            <a:bodyPr lIns="50800" tIns="50800" rIns="50800" bIns="50800" rtlCol="0" anchor="ctr"/>
            <a:lstStyle/>
            <a:p>
              <a:pPr algn="ctr">
                <a:lnSpc>
                  <a:spcPts val="1960"/>
                </a:lnSpc>
              </a:pPr>
              <a:endParaRPr/>
            </a:p>
          </p:txBody>
        </p:sp>
      </p:grpSp>
      <p:grpSp>
        <p:nvGrpSpPr>
          <p:cNvPr id="10" name="Group 3">
            <a:extLst>
              <a:ext uri="{FF2B5EF4-FFF2-40B4-BE49-F238E27FC236}">
                <a16:creationId xmlns:a16="http://schemas.microsoft.com/office/drawing/2014/main" id="{E6FD67FB-D934-C21D-94D7-83748E250C96}"/>
              </a:ext>
            </a:extLst>
          </p:cNvPr>
          <p:cNvGrpSpPr>
            <a:grpSpLocks/>
          </p:cNvGrpSpPr>
          <p:nvPr userDrawn="1"/>
        </p:nvGrpSpPr>
        <p:grpSpPr>
          <a:xfrm>
            <a:off x="0" y="-70026"/>
            <a:ext cx="7560000" cy="1144447"/>
            <a:chOff x="0" y="-28575"/>
            <a:chExt cx="2709333" cy="466997"/>
          </a:xfrm>
        </p:grpSpPr>
        <p:sp>
          <p:nvSpPr>
            <p:cNvPr id="11" name="Freeform 4">
              <a:extLst>
                <a:ext uri="{FF2B5EF4-FFF2-40B4-BE49-F238E27FC236}">
                  <a16:creationId xmlns:a16="http://schemas.microsoft.com/office/drawing/2014/main" id="{46E7C33C-44DF-60AF-8137-A8D732749719}"/>
                </a:ext>
              </a:extLst>
            </p:cNvPr>
            <p:cNvSpPr>
              <a:spLocks/>
            </p:cNvSpPr>
            <p:nvPr/>
          </p:nvSpPr>
          <p:spPr>
            <a:xfrm>
              <a:off x="0" y="0"/>
              <a:ext cx="2709333" cy="438422"/>
            </a:xfrm>
            <a:custGeom>
              <a:avLst/>
              <a:gdLst/>
              <a:ahLst/>
              <a:cxnLst/>
              <a:rect l="l" t="t" r="r" b="b"/>
              <a:pathLst>
                <a:path w="2709333" h="438422">
                  <a:moveTo>
                    <a:pt x="0" y="0"/>
                  </a:moveTo>
                  <a:lnTo>
                    <a:pt x="2709333" y="0"/>
                  </a:lnTo>
                  <a:lnTo>
                    <a:pt x="2709333" y="438422"/>
                  </a:lnTo>
                  <a:lnTo>
                    <a:pt x="0" y="438422"/>
                  </a:lnTo>
                  <a:close/>
                </a:path>
              </a:pathLst>
            </a:custGeom>
            <a:solidFill>
              <a:srgbClr val="FFFFFF"/>
            </a:solidFill>
          </p:spPr>
          <p:txBody>
            <a:bodyPr/>
            <a:lstStyle/>
            <a:p>
              <a:endParaRPr lang="fr-FR"/>
            </a:p>
          </p:txBody>
        </p:sp>
        <p:sp>
          <p:nvSpPr>
            <p:cNvPr id="12" name="TextBox 5">
              <a:extLst>
                <a:ext uri="{FF2B5EF4-FFF2-40B4-BE49-F238E27FC236}">
                  <a16:creationId xmlns:a16="http://schemas.microsoft.com/office/drawing/2014/main" id="{54729F68-D3B6-DA39-3437-5146C1BF444D}"/>
                </a:ext>
              </a:extLst>
            </p:cNvPr>
            <p:cNvSpPr txBox="1">
              <a:spLocks/>
            </p:cNvSpPr>
            <p:nvPr/>
          </p:nvSpPr>
          <p:spPr>
            <a:xfrm>
              <a:off x="0" y="-28575"/>
              <a:ext cx="2709333" cy="466997"/>
            </a:xfrm>
            <a:prstGeom prst="rect">
              <a:avLst/>
            </a:prstGeom>
          </p:spPr>
          <p:txBody>
            <a:bodyPr lIns="50800" tIns="50800" rIns="50800" bIns="50800" rtlCol="0" anchor="ctr"/>
            <a:lstStyle/>
            <a:p>
              <a:pPr algn="ctr">
                <a:lnSpc>
                  <a:spcPts val="1960"/>
                </a:lnSpc>
              </a:pPr>
              <a:endParaRPr/>
            </a:p>
          </p:txBody>
        </p:sp>
      </p:grpSp>
      <p:sp>
        <p:nvSpPr>
          <p:cNvPr id="24" name="TextBox 17">
            <a:extLst>
              <a:ext uri="{FF2B5EF4-FFF2-40B4-BE49-F238E27FC236}">
                <a16:creationId xmlns:a16="http://schemas.microsoft.com/office/drawing/2014/main" id="{687CDBB3-656A-EC18-4BF1-224941130836}"/>
              </a:ext>
            </a:extLst>
          </p:cNvPr>
          <p:cNvSpPr txBox="1">
            <a:spLocks/>
          </p:cNvSpPr>
          <p:nvPr userDrawn="1"/>
        </p:nvSpPr>
        <p:spPr>
          <a:xfrm>
            <a:off x="751507" y="2086445"/>
            <a:ext cx="6053483" cy="764184"/>
          </a:xfrm>
          <a:prstGeom prst="rect">
            <a:avLst/>
          </a:prstGeom>
        </p:spPr>
        <p:txBody>
          <a:bodyPr wrap="square" lIns="0" tIns="0" rIns="0" bIns="0" rtlCol="0" anchor="t">
            <a:spAutoFit/>
          </a:bodyPr>
          <a:lstStyle/>
          <a:p>
            <a:pPr algn="ctr">
              <a:lnSpc>
                <a:spcPts val="3079"/>
              </a:lnSpc>
            </a:pPr>
            <a:r>
              <a:rPr lang="en-US" sz="2400" dirty="0">
                <a:solidFill>
                  <a:srgbClr val="FFFFFF"/>
                </a:solidFill>
                <a:latin typeface="DINPro-Bold" panose="020B0804020101020102" pitchFamily="34" charset="0"/>
                <a:ea typeface="Rubik"/>
                <a:cs typeface="DINPro-Bold" panose="020B0804020101020102" pitchFamily="34" charset="0"/>
                <a:sym typeface="Rubik"/>
              </a:rPr>
              <a:t>ENSEMBLE, RÉINVENTONS  NOS TRAJETS</a:t>
            </a:r>
          </a:p>
          <a:p>
            <a:pPr algn="ctr">
              <a:lnSpc>
                <a:spcPts val="3079"/>
              </a:lnSpc>
              <a:spcBef>
                <a:spcPct val="0"/>
              </a:spcBef>
            </a:pPr>
            <a:r>
              <a:rPr lang="en-US" sz="2400" dirty="0">
                <a:solidFill>
                  <a:srgbClr val="FFFFFF"/>
                </a:solidFill>
                <a:latin typeface="DINPro-Bold" panose="020B0804020101020102" pitchFamily="34" charset="0"/>
                <a:ea typeface="Rubik"/>
                <a:cs typeface="DINPro-Bold" panose="020B0804020101020102" pitchFamily="34" charset="0"/>
                <a:sym typeface="Rubik"/>
              </a:rPr>
              <a:t> DOMICILE-TRAVAIL</a:t>
            </a:r>
          </a:p>
        </p:txBody>
      </p:sp>
      <p:sp>
        <p:nvSpPr>
          <p:cNvPr id="25" name="TextBox 18">
            <a:extLst>
              <a:ext uri="{FF2B5EF4-FFF2-40B4-BE49-F238E27FC236}">
                <a16:creationId xmlns:a16="http://schemas.microsoft.com/office/drawing/2014/main" id="{5B721E1E-0457-E3E9-D5A2-8F33CC6C39D3}"/>
              </a:ext>
            </a:extLst>
          </p:cNvPr>
          <p:cNvSpPr txBox="1">
            <a:spLocks/>
          </p:cNvSpPr>
          <p:nvPr userDrawn="1"/>
        </p:nvSpPr>
        <p:spPr>
          <a:xfrm rot="-5400000">
            <a:off x="-129905" y="9329346"/>
            <a:ext cx="442874" cy="76944"/>
          </a:xfrm>
          <a:prstGeom prst="rect">
            <a:avLst/>
          </a:prstGeom>
        </p:spPr>
        <p:txBody>
          <a:bodyPr wrap="square" lIns="0" tIns="0" rIns="0" bIns="0" rtlCol="0" anchor="t">
            <a:spAutoFit/>
          </a:bodyPr>
          <a:lstStyle/>
          <a:p>
            <a:pPr algn="ctr">
              <a:lnSpc>
                <a:spcPts val="560"/>
              </a:lnSpc>
              <a:spcBef>
                <a:spcPct val="0"/>
              </a:spcBef>
            </a:pPr>
            <a:r>
              <a:rPr lang="en-US" sz="400" dirty="0">
                <a:solidFill>
                  <a:schemeClr val="bg1"/>
                </a:solidFill>
                <a:latin typeface="DIN Arabic"/>
                <a:ea typeface="DIN Arabic"/>
                <a:cs typeface="DIN Arabic"/>
                <a:sym typeface="DIN Arabic"/>
              </a:rPr>
              <a:t> ©  Agence DUNK! </a:t>
            </a:r>
          </a:p>
        </p:txBody>
      </p:sp>
      <p:grpSp>
        <p:nvGrpSpPr>
          <p:cNvPr id="37" name="Groupe 36">
            <a:extLst>
              <a:ext uri="{FF2B5EF4-FFF2-40B4-BE49-F238E27FC236}">
                <a16:creationId xmlns:a16="http://schemas.microsoft.com/office/drawing/2014/main" id="{603C6D02-DC1A-4E8D-25D2-FB2FBCDB67F7}"/>
              </a:ext>
            </a:extLst>
          </p:cNvPr>
          <p:cNvGrpSpPr/>
          <p:nvPr userDrawn="1"/>
        </p:nvGrpSpPr>
        <p:grpSpPr>
          <a:xfrm>
            <a:off x="379177" y="7568555"/>
            <a:ext cx="1849173" cy="1864851"/>
            <a:chOff x="379677" y="7579083"/>
            <a:chExt cx="1849173" cy="1864851"/>
          </a:xfrm>
        </p:grpSpPr>
        <p:sp>
          <p:nvSpPr>
            <p:cNvPr id="13" name="Freeform 6">
              <a:extLst>
                <a:ext uri="{FF2B5EF4-FFF2-40B4-BE49-F238E27FC236}">
                  <a16:creationId xmlns:a16="http://schemas.microsoft.com/office/drawing/2014/main" id="{26D0825A-66C1-D71E-AB40-47B256050236}"/>
                </a:ext>
              </a:extLst>
            </p:cNvPr>
            <p:cNvSpPr>
              <a:spLocks/>
            </p:cNvSpPr>
            <p:nvPr userDrawn="1"/>
          </p:nvSpPr>
          <p:spPr>
            <a:xfrm>
              <a:off x="379677" y="7579083"/>
              <a:ext cx="1849173" cy="1864851"/>
            </a:xfrm>
            <a:custGeom>
              <a:avLst/>
              <a:gdLst/>
              <a:ahLst/>
              <a:cxnLst/>
              <a:rect l="l" t="t" r="r" b="b"/>
              <a:pathLst>
                <a:path w="1480200" h="1492749">
                  <a:moveTo>
                    <a:pt x="0" y="0"/>
                  </a:moveTo>
                  <a:lnTo>
                    <a:pt x="1480200" y="0"/>
                  </a:lnTo>
                  <a:lnTo>
                    <a:pt x="1480200" y="1492750"/>
                  </a:lnTo>
                  <a:lnTo>
                    <a:pt x="0" y="1492750"/>
                  </a:lnTo>
                  <a:lnTo>
                    <a:pt x="0" y="0"/>
                  </a:lnTo>
                  <a:close/>
                </a:path>
              </a:pathLst>
            </a:custGeom>
            <a:blipFill>
              <a:blip r:embed="rId4">
                <a:extLst>
                  <a:ext uri="{96DAC541-7B7A-43D3-8B79-37D633B846F1}">
                    <asvg:svgBlip xmlns:asvg="http://schemas.microsoft.com/office/drawing/2016/SVG/main" r:embed="rId5"/>
                  </a:ext>
                </a:extLst>
              </a:blip>
              <a:stretch>
                <a:fillRect t="-12448"/>
              </a:stretch>
            </a:blipFill>
          </p:spPr>
          <p:txBody>
            <a:bodyPr/>
            <a:lstStyle/>
            <a:p>
              <a:endParaRPr lang="fr-FR"/>
            </a:p>
          </p:txBody>
        </p:sp>
        <p:sp>
          <p:nvSpPr>
            <p:cNvPr id="14" name="Freeform 7">
              <a:extLst>
                <a:ext uri="{FF2B5EF4-FFF2-40B4-BE49-F238E27FC236}">
                  <a16:creationId xmlns:a16="http://schemas.microsoft.com/office/drawing/2014/main" id="{34D9D731-EAEC-E4F8-205C-C5B3FF3C2E98}"/>
                </a:ext>
              </a:extLst>
            </p:cNvPr>
            <p:cNvSpPr>
              <a:spLocks/>
            </p:cNvSpPr>
            <p:nvPr userDrawn="1"/>
          </p:nvSpPr>
          <p:spPr>
            <a:xfrm>
              <a:off x="1198915" y="8386823"/>
              <a:ext cx="194272" cy="248125"/>
            </a:xfrm>
            <a:custGeom>
              <a:avLst/>
              <a:gdLst/>
              <a:ahLst/>
              <a:cxnLst/>
              <a:rect l="l" t="t" r="r" b="b"/>
              <a:pathLst>
                <a:path w="168801" h="215594">
                  <a:moveTo>
                    <a:pt x="0" y="0"/>
                  </a:moveTo>
                  <a:lnTo>
                    <a:pt x="168801" y="0"/>
                  </a:lnTo>
                  <a:lnTo>
                    <a:pt x="168801" y="215594"/>
                  </a:lnTo>
                  <a:lnTo>
                    <a:pt x="0" y="215594"/>
                  </a:lnTo>
                  <a:lnTo>
                    <a:pt x="0" y="0"/>
                  </a:lnTo>
                  <a:close/>
                </a:path>
              </a:pathLst>
            </a:custGeom>
            <a:blipFill>
              <a:blip r:embed="rId6"/>
              <a:stretch>
                <a:fillRect l="-1" r="-3"/>
              </a:stretch>
            </a:blipFill>
          </p:spPr>
          <p:txBody>
            <a:bodyPr/>
            <a:lstStyle/>
            <a:p>
              <a:endParaRPr lang="fr-FR"/>
            </a:p>
          </p:txBody>
        </p:sp>
      </p:grpSp>
      <p:pic>
        <p:nvPicPr>
          <p:cNvPr id="8" name="Image 7" descr="Une image contenant capture d’écran, obscurité, noir, conception&#10;&#10;Le contenu généré par l’IA peut être incorrect.">
            <a:extLst>
              <a:ext uri="{FF2B5EF4-FFF2-40B4-BE49-F238E27FC236}">
                <a16:creationId xmlns:a16="http://schemas.microsoft.com/office/drawing/2014/main" id="{7C7FF70E-CF40-2C43-CE03-8360C26FE706}"/>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l="15294" t="30753" r="23781" b="62119"/>
          <a:stretch/>
        </p:blipFill>
        <p:spPr>
          <a:xfrm>
            <a:off x="4790639" y="9985720"/>
            <a:ext cx="2313714" cy="382960"/>
          </a:xfrm>
          <a:prstGeom prst="rect">
            <a:avLst/>
          </a:prstGeom>
        </p:spPr>
      </p:pic>
      <p:grpSp>
        <p:nvGrpSpPr>
          <p:cNvPr id="26" name="Groupe 25">
            <a:extLst>
              <a:ext uri="{FF2B5EF4-FFF2-40B4-BE49-F238E27FC236}">
                <a16:creationId xmlns:a16="http://schemas.microsoft.com/office/drawing/2014/main" id="{1E46A1F0-F5F1-6893-3F29-0342AF1A19C9}"/>
              </a:ext>
            </a:extLst>
          </p:cNvPr>
          <p:cNvGrpSpPr/>
          <p:nvPr userDrawn="1"/>
        </p:nvGrpSpPr>
        <p:grpSpPr>
          <a:xfrm>
            <a:off x="2607527" y="7584067"/>
            <a:ext cx="4652130" cy="1737066"/>
            <a:chOff x="2607527" y="7584067"/>
            <a:chExt cx="4652130" cy="1737066"/>
          </a:xfrm>
        </p:grpSpPr>
        <p:sp>
          <p:nvSpPr>
            <p:cNvPr id="4" name="Freeform 9">
              <a:extLst>
                <a:ext uri="{FF2B5EF4-FFF2-40B4-BE49-F238E27FC236}">
                  <a16:creationId xmlns:a16="http://schemas.microsoft.com/office/drawing/2014/main" id="{6E9EEFD2-17A8-039B-96D5-085B93FA85A6}"/>
                </a:ext>
              </a:extLst>
            </p:cNvPr>
            <p:cNvSpPr>
              <a:spLocks/>
            </p:cNvSpPr>
            <p:nvPr/>
          </p:nvSpPr>
          <p:spPr>
            <a:xfrm>
              <a:off x="2607527" y="7700770"/>
              <a:ext cx="4652130" cy="1620363"/>
            </a:xfrm>
            <a:custGeom>
              <a:avLst/>
              <a:gdLst/>
              <a:ahLst/>
              <a:cxnLst/>
              <a:rect l="l" t="t" r="r" b="b"/>
              <a:pathLst>
                <a:path w="2117195" h="468949">
                  <a:moveTo>
                    <a:pt x="0" y="0"/>
                  </a:moveTo>
                  <a:lnTo>
                    <a:pt x="2117195" y="0"/>
                  </a:lnTo>
                  <a:lnTo>
                    <a:pt x="2117195" y="468949"/>
                  </a:lnTo>
                  <a:lnTo>
                    <a:pt x="0" y="468949"/>
                  </a:lnTo>
                  <a:close/>
                </a:path>
              </a:pathLst>
            </a:custGeom>
            <a:solidFill>
              <a:srgbClr val="E94E1B">
                <a:alpha val="65000"/>
              </a:srgbClr>
            </a:solidFill>
          </p:spPr>
          <p:txBody>
            <a:bodyPr/>
            <a:lstStyle/>
            <a:p>
              <a:endParaRPr lang="fr-FR"/>
            </a:p>
          </p:txBody>
        </p:sp>
        <p:sp>
          <p:nvSpPr>
            <p:cNvPr id="5" name="TextBox 10">
              <a:extLst>
                <a:ext uri="{FF2B5EF4-FFF2-40B4-BE49-F238E27FC236}">
                  <a16:creationId xmlns:a16="http://schemas.microsoft.com/office/drawing/2014/main" id="{4ACCE874-AF36-41A9-9524-BE4EF82DB7EA}"/>
                </a:ext>
              </a:extLst>
            </p:cNvPr>
            <p:cNvSpPr txBox="1">
              <a:spLocks/>
            </p:cNvSpPr>
            <p:nvPr/>
          </p:nvSpPr>
          <p:spPr>
            <a:xfrm>
              <a:off x="2607527" y="7602035"/>
              <a:ext cx="4652130" cy="1719098"/>
            </a:xfrm>
            <a:prstGeom prst="rect">
              <a:avLst/>
            </a:prstGeom>
          </p:spPr>
          <p:txBody>
            <a:bodyPr lIns="50800" tIns="50800" rIns="50800" bIns="50800" rtlCol="0" anchor="ctr"/>
            <a:lstStyle/>
            <a:p>
              <a:pPr algn="ctr">
                <a:lnSpc>
                  <a:spcPts val="1960"/>
                </a:lnSpc>
                <a:spcBef>
                  <a:spcPct val="0"/>
                </a:spcBef>
              </a:pPr>
              <a:endParaRPr/>
            </a:p>
          </p:txBody>
        </p:sp>
        <p:sp>
          <p:nvSpPr>
            <p:cNvPr id="16" name="TextBox 10">
              <a:extLst>
                <a:ext uri="{FF2B5EF4-FFF2-40B4-BE49-F238E27FC236}">
                  <a16:creationId xmlns:a16="http://schemas.microsoft.com/office/drawing/2014/main" id="{8C9A7CD0-39EE-77BF-6312-0609EF998672}"/>
                </a:ext>
              </a:extLst>
            </p:cNvPr>
            <p:cNvSpPr txBox="1">
              <a:spLocks/>
            </p:cNvSpPr>
            <p:nvPr userDrawn="1"/>
          </p:nvSpPr>
          <p:spPr>
            <a:xfrm>
              <a:off x="2607527" y="7584067"/>
              <a:ext cx="4652130" cy="1719098"/>
            </a:xfrm>
            <a:prstGeom prst="rect">
              <a:avLst/>
            </a:prstGeom>
          </p:spPr>
          <p:txBody>
            <a:bodyPr lIns="50800" tIns="50800" rIns="50800" bIns="50800" rtlCol="0" anchor="ctr"/>
            <a:lstStyle/>
            <a:p>
              <a:pPr algn="ctr">
                <a:lnSpc>
                  <a:spcPts val="1960"/>
                </a:lnSpc>
                <a:spcBef>
                  <a:spcPct val="0"/>
                </a:spcBef>
              </a:pPr>
              <a:endParaRPr/>
            </a:p>
          </p:txBody>
        </p:sp>
        <p:sp>
          <p:nvSpPr>
            <p:cNvPr id="23" name="TextBox 16">
              <a:extLst>
                <a:ext uri="{FF2B5EF4-FFF2-40B4-BE49-F238E27FC236}">
                  <a16:creationId xmlns:a16="http://schemas.microsoft.com/office/drawing/2014/main" id="{E27E2F17-52F3-0DE6-4246-F6E5E51B0AE9}"/>
                </a:ext>
              </a:extLst>
            </p:cNvPr>
            <p:cNvSpPr txBox="1">
              <a:spLocks/>
            </p:cNvSpPr>
            <p:nvPr userDrawn="1"/>
          </p:nvSpPr>
          <p:spPr>
            <a:xfrm>
              <a:off x="2728479" y="8911124"/>
              <a:ext cx="4514925" cy="332527"/>
            </a:xfrm>
            <a:prstGeom prst="rect">
              <a:avLst/>
            </a:prstGeom>
          </p:spPr>
          <p:txBody>
            <a:bodyPr wrap="square" lIns="0" tIns="0" rIns="0" bIns="0" rtlCol="0" anchor="t">
              <a:spAutoFit/>
            </a:bodyPr>
            <a:lstStyle/>
            <a:p>
              <a:pPr algn="l">
                <a:lnSpc>
                  <a:spcPts val="2940"/>
                </a:lnSpc>
                <a:spcBef>
                  <a:spcPct val="0"/>
                </a:spcBef>
              </a:pPr>
              <a:r>
                <a:rPr lang="en-US" sz="2000" b="1" dirty="0">
                  <a:solidFill>
                    <a:srgbClr val="FFFFFF"/>
                  </a:solidFill>
                  <a:latin typeface="DINPro-Medium" panose="02000503030000020004" pitchFamily="50" charset="0"/>
                  <a:ea typeface="DIN Arabic Bold"/>
                  <a:cs typeface="DIN Arabic Bold"/>
                  <a:sym typeface="DIN Arabic Bold"/>
                </a:rPr>
                <a:t>Du 21 </a:t>
              </a:r>
              <a:r>
                <a:rPr lang="en-US" sz="2000" b="1" dirty="0" err="1">
                  <a:solidFill>
                    <a:srgbClr val="FFFFFF"/>
                  </a:solidFill>
                  <a:latin typeface="DINPro-Medium" panose="02000503030000020004" pitchFamily="50" charset="0"/>
                  <a:ea typeface="DIN Arabic Bold"/>
                  <a:cs typeface="DIN Arabic Bold"/>
                  <a:sym typeface="DIN Arabic Bold"/>
                </a:rPr>
                <a:t>septembre</a:t>
              </a:r>
              <a:r>
                <a:rPr lang="en-US" sz="2000" b="1" dirty="0">
                  <a:solidFill>
                    <a:srgbClr val="FFFFFF"/>
                  </a:solidFill>
                  <a:latin typeface="DINPro-Medium" panose="02000503030000020004" pitchFamily="50" charset="0"/>
                  <a:ea typeface="DIN Arabic Bold"/>
                  <a:cs typeface="DIN Arabic Bold"/>
                  <a:sym typeface="DIN Arabic Bold"/>
                </a:rPr>
                <a:t> au 11 </a:t>
              </a:r>
              <a:r>
                <a:rPr lang="en-US" sz="2000" b="1" dirty="0" err="1">
                  <a:solidFill>
                    <a:srgbClr val="FFFFFF"/>
                  </a:solidFill>
                  <a:latin typeface="DINPro-Medium" panose="02000503030000020004" pitchFamily="50" charset="0"/>
                  <a:ea typeface="DIN Arabic Bold"/>
                  <a:cs typeface="DIN Arabic Bold"/>
                  <a:sym typeface="DIN Arabic Bold"/>
                </a:rPr>
                <a:t>octobre</a:t>
              </a:r>
              <a:r>
                <a:rPr lang="en-US" sz="2000" b="1" dirty="0">
                  <a:solidFill>
                    <a:srgbClr val="FFFFFF"/>
                  </a:solidFill>
                  <a:latin typeface="DINPro-Medium" panose="02000503030000020004" pitchFamily="50" charset="0"/>
                  <a:ea typeface="DIN Arabic Bold"/>
                  <a:cs typeface="DIN Arabic Bold"/>
                  <a:sym typeface="DIN Arabic Bold"/>
                </a:rPr>
                <a:t> 2026</a:t>
              </a:r>
            </a:p>
          </p:txBody>
        </p:sp>
        <p:sp>
          <p:nvSpPr>
            <p:cNvPr id="27" name="TextBox 20">
              <a:extLst>
                <a:ext uri="{FF2B5EF4-FFF2-40B4-BE49-F238E27FC236}">
                  <a16:creationId xmlns:a16="http://schemas.microsoft.com/office/drawing/2014/main" id="{396BE890-B3EA-425B-34F1-2C67A08F3DCC}"/>
                </a:ext>
              </a:extLst>
            </p:cNvPr>
            <p:cNvSpPr txBox="1">
              <a:spLocks/>
            </p:cNvSpPr>
            <p:nvPr userDrawn="1"/>
          </p:nvSpPr>
          <p:spPr>
            <a:xfrm>
              <a:off x="2903816" y="7740341"/>
              <a:ext cx="4254288" cy="1192634"/>
            </a:xfrm>
            <a:prstGeom prst="rect">
              <a:avLst/>
            </a:prstGeom>
          </p:spPr>
          <p:txBody>
            <a:bodyPr wrap="square" lIns="0" tIns="0" rIns="0" bIns="0" rtlCol="0" anchor="t">
              <a:spAutoFit/>
            </a:bodyPr>
            <a:lstStyle/>
            <a:p>
              <a:pPr algn="r">
                <a:lnSpc>
                  <a:spcPts val="3079"/>
                </a:lnSpc>
              </a:pPr>
              <a:r>
                <a:rPr lang="en-US" sz="2199" b="1" dirty="0">
                  <a:solidFill>
                    <a:srgbClr val="FFFFFF"/>
                  </a:solidFill>
                  <a:latin typeface="DINPro-Medium" panose="02000503030000020004" pitchFamily="50" charset="0"/>
                  <a:ea typeface="Rubik Medium"/>
                  <a:cs typeface="Rubik Medium"/>
                  <a:sym typeface="Rubik Medium"/>
                </a:rPr>
                <a:t> </a:t>
              </a:r>
              <a:r>
                <a:rPr lang="en-US" sz="2600" b="1" dirty="0">
                  <a:solidFill>
                    <a:srgbClr val="FFFFFF"/>
                  </a:solidFill>
                  <a:latin typeface="DINPro-Medium" panose="02000503030000020004" pitchFamily="50" charset="0"/>
                  <a:ea typeface="Rubik Medium"/>
                  <a:cs typeface="Rubik Medium"/>
                  <a:sym typeface="Rubik Medium"/>
                </a:rPr>
                <a:t>3 </a:t>
              </a:r>
              <a:r>
                <a:rPr lang="en-US" sz="2600" b="1" dirty="0" err="1">
                  <a:solidFill>
                    <a:srgbClr val="FFFFFF"/>
                  </a:solidFill>
                  <a:latin typeface="DINPro-Medium" panose="02000503030000020004" pitchFamily="50" charset="0"/>
                  <a:ea typeface="Rubik Medium"/>
                  <a:cs typeface="Rubik Medium"/>
                  <a:sym typeface="Rubik Medium"/>
                </a:rPr>
                <a:t>semaines</a:t>
              </a:r>
              <a:r>
                <a:rPr lang="en-US" sz="2600" b="1" dirty="0">
                  <a:solidFill>
                    <a:srgbClr val="FFFFFF"/>
                  </a:solidFill>
                  <a:latin typeface="DINPro-Medium" panose="02000503030000020004" pitchFamily="50" charset="0"/>
                  <a:ea typeface="Rubik Medium"/>
                  <a:cs typeface="Rubik Medium"/>
                  <a:sym typeface="Rubik Medium"/>
                </a:rPr>
                <a:t> pour tester </a:t>
              </a:r>
            </a:p>
            <a:p>
              <a:pPr algn="r">
                <a:lnSpc>
                  <a:spcPts val="3079"/>
                </a:lnSpc>
              </a:pPr>
              <a:r>
                <a:rPr lang="en-US" sz="2600" b="1" dirty="0">
                  <a:solidFill>
                    <a:srgbClr val="FFFFFF"/>
                  </a:solidFill>
                  <a:latin typeface="DINPro-Medium" panose="02000503030000020004" pitchFamily="50" charset="0"/>
                  <a:ea typeface="Rubik Medium"/>
                  <a:cs typeface="Rubik Medium"/>
                  <a:sym typeface="Rubik Medium"/>
                </a:rPr>
                <a:t>de nouveaux modes</a:t>
              </a:r>
            </a:p>
            <a:p>
              <a:pPr algn="r">
                <a:lnSpc>
                  <a:spcPts val="3079"/>
                </a:lnSpc>
              </a:pPr>
              <a:r>
                <a:rPr lang="en-US" sz="2600" b="1" dirty="0">
                  <a:solidFill>
                    <a:srgbClr val="FFFFFF"/>
                  </a:solidFill>
                  <a:latin typeface="DINPro-Medium" panose="02000503030000020004" pitchFamily="50" charset="0"/>
                  <a:ea typeface="Rubik Medium"/>
                  <a:cs typeface="Rubik Medium"/>
                  <a:sym typeface="Rubik Medium"/>
                </a:rPr>
                <a:t>de </a:t>
              </a:r>
              <a:r>
                <a:rPr lang="en-US" sz="2600" b="1" dirty="0" err="1">
                  <a:solidFill>
                    <a:srgbClr val="FFFFFF"/>
                  </a:solidFill>
                  <a:latin typeface="DINPro-Medium" panose="02000503030000020004" pitchFamily="50" charset="0"/>
                  <a:ea typeface="Rubik Medium"/>
                  <a:cs typeface="Rubik Medium"/>
                  <a:sym typeface="Rubik Medium"/>
                </a:rPr>
                <a:t>déplacement</a:t>
              </a:r>
              <a:endParaRPr lang="en-US" sz="2600" b="1" dirty="0">
                <a:solidFill>
                  <a:srgbClr val="FFFFFF"/>
                </a:solidFill>
                <a:latin typeface="DINPro-Medium" panose="02000503030000020004" pitchFamily="50" charset="0"/>
                <a:ea typeface="Rubik Medium"/>
                <a:cs typeface="Rubik Medium"/>
                <a:sym typeface="Rubik Medium"/>
              </a:endParaRPr>
            </a:p>
          </p:txBody>
        </p:sp>
      </p:grpSp>
      <p:pic>
        <p:nvPicPr>
          <p:cNvPr id="6" name="Image 5">
            <a:extLst>
              <a:ext uri="{FF2B5EF4-FFF2-40B4-BE49-F238E27FC236}">
                <a16:creationId xmlns:a16="http://schemas.microsoft.com/office/drawing/2014/main" id="{74D5496A-FBD1-F91A-D647-CBC64631EF60}"/>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435287" y="430375"/>
            <a:ext cx="2300190" cy="429483"/>
          </a:xfrm>
          <a:prstGeom prst="rect">
            <a:avLst/>
          </a:prstGeom>
        </p:spPr>
      </p:pic>
      <p:pic>
        <p:nvPicPr>
          <p:cNvPr id="30" name="Image 29">
            <a:extLst>
              <a:ext uri="{FF2B5EF4-FFF2-40B4-BE49-F238E27FC236}">
                <a16:creationId xmlns:a16="http://schemas.microsoft.com/office/drawing/2014/main" id="{82647389-1990-5441-CF5E-13E93FB25FDC}"/>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435287" y="10054663"/>
            <a:ext cx="1914800" cy="245075"/>
          </a:xfrm>
          <a:prstGeom prst="rect">
            <a:avLst/>
          </a:prstGeom>
        </p:spPr>
      </p:pic>
      <p:pic>
        <p:nvPicPr>
          <p:cNvPr id="36" name="Image 35">
            <a:extLst>
              <a:ext uri="{FF2B5EF4-FFF2-40B4-BE49-F238E27FC236}">
                <a16:creationId xmlns:a16="http://schemas.microsoft.com/office/drawing/2014/main" id="{93CB95C2-8F52-82E9-BC5E-DE6DAA8F1451}"/>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936198" y="1502972"/>
            <a:ext cx="3684104" cy="375319"/>
          </a:xfrm>
          <a:prstGeom prst="rect">
            <a:avLst/>
          </a:prstGeom>
        </p:spPr>
      </p:pic>
      <p:pic>
        <p:nvPicPr>
          <p:cNvPr id="18" name="Image 17">
            <a:extLst>
              <a:ext uri="{FF2B5EF4-FFF2-40B4-BE49-F238E27FC236}">
                <a16:creationId xmlns:a16="http://schemas.microsoft.com/office/drawing/2014/main" id="{B0A02B98-29B1-EDF8-AB5B-9082ADAC1D19}"/>
              </a:ext>
            </a:extLst>
          </p:cNvPr>
          <p:cNvPicPr>
            <a:picLocks noChangeAspect="1"/>
          </p:cNvPicPr>
          <p:nvPr userDrawn="1"/>
        </p:nvPicPr>
        <p:blipFill>
          <a:blip r:embed="rId11"/>
          <a:stretch>
            <a:fillRect/>
          </a:stretch>
        </p:blipFill>
        <p:spPr>
          <a:xfrm>
            <a:off x="130004" y="7353045"/>
            <a:ext cx="2016296" cy="313510"/>
          </a:xfrm>
          <a:prstGeom prst="rect">
            <a:avLst/>
          </a:prstGeom>
        </p:spPr>
      </p:pic>
      <p:sp>
        <p:nvSpPr>
          <p:cNvPr id="32" name="ZoneTexte 31">
            <a:extLst>
              <a:ext uri="{FF2B5EF4-FFF2-40B4-BE49-F238E27FC236}">
                <a16:creationId xmlns:a16="http://schemas.microsoft.com/office/drawing/2014/main" id="{70D6D611-ACAA-1B43-D30D-6EE14F332CBE}"/>
              </a:ext>
            </a:extLst>
          </p:cNvPr>
          <p:cNvSpPr txBox="1"/>
          <p:nvPr userDrawn="1"/>
        </p:nvSpPr>
        <p:spPr>
          <a:xfrm>
            <a:off x="568750" y="7416007"/>
            <a:ext cx="1470026" cy="276999"/>
          </a:xfrm>
          <a:prstGeom prst="rect">
            <a:avLst/>
          </a:prstGeom>
          <a:noFill/>
        </p:spPr>
        <p:txBody>
          <a:bodyPr wrap="square" rtlCol="0">
            <a:spAutoFit/>
          </a:bodyPr>
          <a:lstStyle/>
          <a:p>
            <a:pPr algn="ctr"/>
            <a:r>
              <a:rPr lang="fr-FR" sz="1200" dirty="0">
                <a:solidFill>
                  <a:schemeClr val="bg1"/>
                </a:solidFill>
                <a:latin typeface="DINPro-Bold" panose="020B0804020101020102" pitchFamily="34" charset="0"/>
                <a:cs typeface="DINPro-Bold" panose="020B0804020101020102" pitchFamily="34" charset="0"/>
              </a:rPr>
              <a:t>INSCRIVEZ-VOUS !</a:t>
            </a:r>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TaxCatchAll xmlns="cea58a44-4288-423e-acfc-90b30fd86b58" xsi:nil="true"/>
    <lcf76f155ced4ddcb4097134ff3c332f xmlns="1db99200-4047-4cc5-8978-38bc9ad4559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F3C73A091722645BEE064F7539FCF2A" ma:contentTypeVersion="4" ma:contentTypeDescription="Crée un document." ma:contentTypeScope="" ma:versionID="dc853c209bc464f95dda55ef034a34e3">
  <xsd:schema xmlns:xsd="http://www.w3.org/2001/XMLSchema" xmlns:xs="http://www.w3.org/2001/XMLSchema" xmlns:p="http://schemas.microsoft.com/office/2006/metadata/properties" xmlns:ns1="http://schemas.microsoft.com/sharepoint/v3" xmlns:ns2="582f6fb8-bde5-4acc-8219-3bdfd0d6dd64" xmlns:ns3="93dc234a-e45f-4d1a-a6ee-96464a41fb40" xmlns:ns4="1db99200-4047-4cc5-8978-38bc9ad45592" xmlns:ns5="cea58a44-4288-423e-acfc-90b30fd86b58" targetNamespace="http://schemas.microsoft.com/office/2006/metadata/properties" ma:root="true" ma:fieldsID="c4013cfa94f5282aac77bc94075366b1" ns1:_="" ns2:_="" ns3:_="" ns4:_="" ns5:_="">
    <xsd:import namespace="http://schemas.microsoft.com/sharepoint/v3"/>
    <xsd:import namespace="582f6fb8-bde5-4acc-8219-3bdfd0d6dd64"/>
    <xsd:import namespace="93dc234a-e45f-4d1a-a6ee-96464a41fb40"/>
    <xsd:import namespace="1db99200-4047-4cc5-8978-38bc9ad45592"/>
    <xsd:import namespace="cea58a44-4288-423e-acfc-90b30fd86b58"/>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DateTaken" minOccurs="0"/>
                <xsd:element ref="ns3:MediaServiceLocation" minOccurs="0"/>
                <xsd:element ref="ns1:PublishingStartDate" minOccurs="0"/>
                <xsd:element ref="ns1:PublishingExpirationDate"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bjectDetectorVersions" minOccurs="0"/>
                <xsd:element ref="ns3:MediaServiceSearchProperties" minOccurs="0"/>
                <xsd:element ref="ns3:MediaServiceBillingMetadata" minOccurs="0"/>
                <xsd:element ref="ns4:lcf76f155ced4ddcb4097134ff3c332f" minOccurs="0"/>
                <xsd:element ref="ns5: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5" nillable="true" ma:displayName="Date de début de planification" ma:description="La colonne de site Date de début de planification est créée par la fonctionnalité de publication. Elle permet de spécifier les date et heure auxquelles cette page apparaîtra la première fois aux visiteurs du site." ma:internalName="PublishingStartDate">
      <xsd:simpleType>
        <xsd:restriction base="dms:Unknown"/>
      </xsd:simpleType>
    </xsd:element>
    <xsd:element name="PublishingExpirationDate" ma:index="16" nillable="true" ma:displayName="Date de fin de planification" ma:description="La colonne de site Date de fin de planification est créée par la fonctionnalité de publication. Elle permet de spécifier les date et heure auxquelles cette page n'apparaîtra plus aux visiteurs du si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2f6fb8-bde5-4acc-8219-3bdfd0d6dd64" elementFormDefault="qualified">
    <xsd:import namespace="http://schemas.microsoft.com/office/2006/documentManagement/types"/>
    <xsd:import namespace="http://schemas.microsoft.com/office/infopath/2007/PartnerControls"/>
    <xsd:element name="SharedWithUsers" ma:index="8" nillable="true" ma:displayName="Partagé avec"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dc234a-e45f-4d1a-a6ee-96464a41fb40"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7" nillable="true" ma:displayName="MediaServiceOCR"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db99200-4047-4cc5-8978-38bc9ad45592" elementFormDefault="qualified">
    <xsd:import namespace="http://schemas.microsoft.com/office/2006/documentManagement/types"/>
    <xsd:import namespace="http://schemas.microsoft.com/office/infopath/2007/PartnerControls"/>
    <xsd:element name="lcf76f155ced4ddcb4097134ff3c332f" ma:index="27" nillable="true" ma:taxonomy="true" ma:internalName="lcf76f155ced4ddcb4097134ff3c332f" ma:taxonomyFieldName="MediaServiceImageTags" ma:displayName="Balises d’images" ma:readOnly="false" ma:fieldId="{5cf76f15-5ced-4ddc-b409-7134ff3c332f}" ma:taxonomyMulti="true" ma:sspId="732136e2-5f73-43f4-9a6e-4c2f0bfefca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ea58a44-4288-423e-acfc-90b30fd86b58" elementFormDefault="qualified">
    <xsd:import namespace="http://schemas.microsoft.com/office/2006/documentManagement/types"/>
    <xsd:import namespace="http://schemas.microsoft.com/office/infopath/2007/PartnerControls"/>
    <xsd:element name="TaxCatchAll" ma:index="28" nillable="true" ma:displayName="Taxonomy Catch All Column" ma:hidden="true" ma:list="{957c09f9-5c00-40ab-8482-5b03328035f7}" ma:internalName="TaxCatchAll" ma:showField="CatchAllData" ma:web="cea58a44-4288-423e-acfc-90b30fd86b5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414219-B690-4BB9-B9F4-AEF47A04DC21}">
  <ds:schemaRefs>
    <ds:schemaRef ds:uri="http://schemas.microsoft.com/sharepoint/v3"/>
    <ds:schemaRef ds:uri="cea58a44-4288-423e-acfc-90b30fd86b58"/>
    <ds:schemaRef ds:uri="http://purl.org/dc/terms/"/>
    <ds:schemaRef ds:uri="http://purl.org/dc/dcmitype/"/>
    <ds:schemaRef ds:uri="http://schemas.microsoft.com/office/infopath/2007/PartnerControls"/>
    <ds:schemaRef ds:uri="http://schemas.openxmlformats.org/package/2006/metadata/core-properties"/>
    <ds:schemaRef ds:uri="1db99200-4047-4cc5-8978-38bc9ad45592"/>
    <ds:schemaRef ds:uri="http://schemas.microsoft.com/office/2006/documentManagement/types"/>
    <ds:schemaRef ds:uri="http://schemas.microsoft.com/office/2006/metadata/properties"/>
    <ds:schemaRef ds:uri="93dc234a-e45f-4d1a-a6ee-96464a41fb40"/>
    <ds:schemaRef ds:uri="582f6fb8-bde5-4acc-8219-3bdfd0d6dd64"/>
    <ds:schemaRef ds:uri="http://www.w3.org/XML/1998/namespace"/>
    <ds:schemaRef ds:uri="http://purl.org/dc/elements/1.1/"/>
  </ds:schemaRefs>
</ds:datastoreItem>
</file>

<file path=customXml/itemProps2.xml><?xml version="1.0" encoding="utf-8"?>
<ds:datastoreItem xmlns:ds="http://schemas.openxmlformats.org/officeDocument/2006/customXml" ds:itemID="{14FD6AC8-1782-4BFA-9A21-4BFAE20E362C}">
  <ds:schemaRefs>
    <ds:schemaRef ds:uri="1db99200-4047-4cc5-8978-38bc9ad45592"/>
    <ds:schemaRef ds:uri="582f6fb8-bde5-4acc-8219-3bdfd0d6dd64"/>
    <ds:schemaRef ds:uri="93dc234a-e45f-4d1a-a6ee-96464a41fb40"/>
    <ds:schemaRef ds:uri="cea58a44-4288-423e-acfc-90b30fd86b5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865C995-8F64-4CC8-B4DE-DA34F063B7D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TotalTime>
  <Words>0</Words>
  <Application>Microsoft Office PowerPoint</Application>
  <PresentationFormat>Personnalisé</PresentationFormat>
  <Paragraphs>0</Paragraphs>
  <Slides>1</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vt:i4>
      </vt:variant>
    </vt:vector>
  </HeadingPairs>
  <TitlesOfParts>
    <vt:vector size="7" baseType="lpstr">
      <vt:lpstr>Arial</vt:lpstr>
      <vt:lpstr>Calibri</vt:lpstr>
      <vt:lpstr>DIN Arabic</vt:lpstr>
      <vt:lpstr>DINPro-Bold</vt:lpstr>
      <vt:lpstr>DINPro-Medium</vt:lpstr>
      <vt:lpstr>Office Theme</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Affiche_Challenge_mobipro_2026</dc:title>
  <dc:creator>Fabien PALATE</dc:creator>
  <cp:lastModifiedBy>Fabien PALATE</cp:lastModifiedBy>
  <cp:revision>1</cp:revision>
  <dcterms:created xsi:type="dcterms:W3CDTF">2006-08-16T00:00:00Z</dcterms:created>
  <dcterms:modified xsi:type="dcterms:W3CDTF">2026-04-02T12:24:24Z</dcterms:modified>
  <dc:identifier>DAGiuUvWmHM</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0x010100EF3C73A091722645BEE064F7539FCF2A</vt:lpwstr>
  </property>
  <property fmtid="{D5CDD505-2E9C-101B-9397-08002B2CF9AE}" pid="3" name="MediaServiceImageTags">
    <vt:lpwstr/>
  </property>
  <property fmtid="{D5CDD505-2E9C-101B-9397-08002B2CF9AE}" pid="4" name="Order">
    <vt:r8>96349500</vt:r8>
  </property>
</Properties>
</file>